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3.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59" r:id="rId2"/>
    <p:sldMasterId id="2147483670" r:id="rId3"/>
    <p:sldMasterId id="2147483681" r:id="rId4"/>
  </p:sldMasterIdLst>
  <p:notesMasterIdLst>
    <p:notesMasterId r:id="rId34"/>
  </p:notesMasterIdLst>
  <p:sldIdLst>
    <p:sldId id="256" r:id="rId5"/>
    <p:sldId id="257" r:id="rId6"/>
    <p:sldId id="258" r:id="rId7"/>
    <p:sldId id="259" r:id="rId8"/>
    <p:sldId id="260" r:id="rId9"/>
    <p:sldId id="286"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4" r:id="rId32"/>
    <p:sldId id="285" r:id="rId33"/>
  </p:sldIdLst>
  <p:sldSz cx="9144000" cy="5143500" type="screen16x9"/>
  <p:notesSz cx="6858000" cy="9144000"/>
  <p:embeddedFontLst>
    <p:embeddedFont>
      <p:font typeface="Century Gothic" panose="020B0604020202020204" charset="0"/>
      <p:regular r:id="rId35"/>
      <p:bold r:id="rId36"/>
      <p:italic r:id="rId37"/>
      <p:boldItalic r:id="rId38"/>
    </p:embeddedFont>
    <p:embeddedFont>
      <p:font typeface="Nunito" panose="020B0604020202020204" charset="0"/>
      <p:regular r:id="rId39"/>
      <p:bold r:id="rId40"/>
      <p:italic r:id="rId41"/>
      <p:boldItalic r:id="rId42"/>
    </p:embeddedFont>
    <p:embeddedFont>
      <p:font typeface="Nunito ExtraBold" panose="020B0604020202020204" charset="0"/>
      <p:bold r:id="rId43"/>
      <p:boldItalic r:id="rId44"/>
    </p:embeddedFont>
    <p:embeddedFont>
      <p:font typeface="Nunito SemiBold" panose="020B0604020202020204" charset="0"/>
      <p:regular r:id="rId45"/>
      <p:bold r:id="rId46"/>
      <p:italic r:id="rId47"/>
      <p:boldItalic r:id="rId4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5" roundtripDataSignature="AMtx7mgU5MxqWkBEcDZhVTSjLTVZSyau3g=="/>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Prejith Premkumar" initials="" lastIdx="5" clrIdx="0"/>
  <p:cmAuthor id="1" name="Akash Krishna" initials=""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6EF9172-CD66-4E31-8E1E-4DA784E8B92C}" v="4" dt="2025-01-30T23:59:23.991"/>
  </p1510:revLst>
</p1510:revInfo>
</file>

<file path=ppt/tableStyles.xml><?xml version="1.0" encoding="utf-8"?>
<a:tblStyleLst xmlns:a="http://schemas.openxmlformats.org/drawingml/2006/main" def="{C1344643-9A85-4DB7-9F01-8C1698141E30}">
  <a:tblStyle styleId="{C1344643-9A85-4DB7-9F01-8C1698141E30}" styleName="Table_0">
    <a:wholeTbl>
      <a:tcTxStyle b="off" i="off">
        <a:font>
          <a:latin typeface="Arial"/>
          <a:ea typeface="Arial"/>
          <a:cs typeface="Arial"/>
        </a:font>
        <a:srgbClr val="000000"/>
      </a:tcTxStyle>
      <a:tcStyle>
        <a:tcBdr>
          <a:left>
            <a:ln w="9525" cap="flat" cmpd="sng">
              <a:solidFill>
                <a:srgbClr val="000000">
                  <a:alpha val="0"/>
                </a:srgbClr>
              </a:solidFill>
              <a:prstDash val="solid"/>
              <a:round/>
              <a:headEnd type="none" w="sm" len="sm"/>
              <a:tailEnd type="none" w="sm" len="sm"/>
            </a:ln>
          </a:left>
          <a:right>
            <a:ln w="9525" cap="flat" cmpd="sng">
              <a:solidFill>
                <a:srgbClr val="000000">
                  <a:alpha val="0"/>
                </a:srgbClr>
              </a:solidFill>
              <a:prstDash val="solid"/>
              <a:round/>
              <a:headEnd type="none" w="sm" len="sm"/>
              <a:tailEnd type="none" w="sm" len="sm"/>
            </a:ln>
          </a:right>
          <a:top>
            <a:ln w="12700" cap="flat" cmpd="sng">
              <a:solidFill>
                <a:srgbClr val="5B9BD5"/>
              </a:solidFill>
              <a:prstDash val="solid"/>
              <a:round/>
              <a:headEnd type="none" w="sm" len="sm"/>
              <a:tailEnd type="none" w="sm" len="sm"/>
            </a:ln>
          </a:top>
          <a:bottom>
            <a:ln w="12700" cap="flat" cmpd="sng">
              <a:solidFill>
                <a:srgbClr val="5B9BD5"/>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rgbClr val="FFFFFF">
              <a:alpha val="0"/>
            </a:srgbClr>
          </a:solidFill>
        </a:fill>
      </a:tcStyle>
    </a:wholeTbl>
    <a:band1H>
      <a:tcTxStyle b="off" i="off"/>
      <a:tcStyle>
        <a:tcBdr/>
        <a:fill>
          <a:solidFill>
            <a:srgbClr val="5B9BD5">
              <a:alpha val="20000"/>
            </a:srgbClr>
          </a:solidFill>
        </a:fill>
      </a:tcStyle>
    </a:band1H>
    <a:band2H>
      <a:tcTxStyle b="off" i="off"/>
      <a:tcStyle>
        <a:tcBdr/>
      </a:tcStyle>
    </a:band2H>
    <a:band1V>
      <a:tcTxStyle b="off" i="off"/>
      <a:tcStyle>
        <a:tcBdr/>
        <a:fill>
          <a:solidFill>
            <a:srgbClr val="5B9BD5">
              <a:alpha val="20000"/>
            </a:srgbClr>
          </a:solidFill>
        </a:fill>
      </a:tcStyle>
    </a:band1V>
    <a:band2V>
      <a:tcTxStyle b="off" i="off"/>
      <a:tcStyle>
        <a:tcBdr/>
      </a:tcStyle>
    </a:band2V>
    <a:lastCol>
      <a:tcTxStyle b="on" i="off"/>
      <a:tcStyle>
        <a:tcBdr/>
      </a:tcStyle>
    </a:lastCol>
    <a:firstCol>
      <a:tcTxStyle b="on" i="off"/>
      <a:tcStyle>
        <a:tcBdr/>
      </a:tcStyle>
    </a:firstCol>
    <a:lastRow>
      <a:tcTxStyle b="on" i="off"/>
      <a:tcStyle>
        <a:tcBdr>
          <a:top>
            <a:ln w="12700" cap="flat" cmpd="sng">
              <a:solidFill>
                <a:srgbClr val="5B9BD5"/>
              </a:solidFill>
              <a:prstDash val="solid"/>
              <a:round/>
              <a:headEnd type="none" w="sm" len="sm"/>
              <a:tailEnd type="none" w="sm" len="sm"/>
            </a:ln>
          </a:top>
        </a:tcBdr>
        <a:fill>
          <a:solidFill>
            <a:srgbClr val="FFFFFF">
              <a:alpha val="0"/>
            </a:srgbClr>
          </a:solidFill>
        </a:fill>
      </a:tcStyle>
    </a:lastRow>
    <a:seCell>
      <a:tcTxStyle b="off" i="off"/>
      <a:tcStyle>
        <a:tcBdr/>
      </a:tcStyle>
    </a:seCell>
    <a:swCell>
      <a:tcTxStyle b="off" i="off"/>
      <a:tcStyle>
        <a:tcBdr/>
      </a:tcStyle>
    </a:swCell>
    <a:firstRow>
      <a:tcTxStyle b="on" i="off"/>
      <a:tcStyle>
        <a:tcBdr>
          <a:bottom>
            <a:ln w="12700" cap="flat" cmpd="sng">
              <a:solidFill>
                <a:srgbClr val="5B9BD5"/>
              </a:solidFill>
              <a:prstDash val="solid"/>
              <a:round/>
              <a:headEnd type="none" w="sm" len="sm"/>
              <a:tailEnd type="none" w="sm" len="sm"/>
            </a:ln>
          </a:bottom>
        </a:tcBdr>
        <a:fill>
          <a:solidFill>
            <a:srgbClr val="FFFFFF">
              <a:alpha val="0"/>
            </a:srgbClr>
          </a:solidFill>
        </a:fill>
      </a:tcStyle>
    </a:firstRow>
    <a:neCell>
      <a:tcTxStyle b="off" i="off"/>
      <a:tcStyle>
        <a:tcBdr/>
      </a:tcStyle>
    </a:neCell>
    <a:nwCell>
      <a:tcTxStyle b="off" i="off"/>
      <a:tcStyle>
        <a:tcBdr/>
      </a:tcStyle>
    </a:nwCell>
  </a:tblStyle>
  <a:tblStyle styleId="{DC789D89-7B42-48A2-8941-39F5C445BB0A}" styleName="Table_1">
    <a:wholeTbl>
      <a:tcTxStyle b="off" i="off">
        <a:font>
          <a:latin typeface="Arial"/>
          <a:ea typeface="Arial"/>
          <a:cs typeface="Arial"/>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BEEEF"/>
          </a:solidFill>
        </a:fill>
      </a:tcStyle>
    </a:wholeTbl>
    <a:band1H>
      <a:tcTxStyle b="off" i="off"/>
      <a:tcStyle>
        <a:tcBdr/>
        <a:fill>
          <a:solidFill>
            <a:srgbClr val="D5DBDE"/>
          </a:solidFill>
        </a:fill>
      </a:tcStyle>
    </a:band1H>
    <a:band2H>
      <a:tcTxStyle b="off" i="off"/>
      <a:tcStyle>
        <a:tcBdr/>
      </a:tcStyle>
    </a:band2H>
    <a:band1V>
      <a:tcTxStyle b="off" i="off"/>
      <a:tcStyle>
        <a:tcBdr/>
        <a:fill>
          <a:solidFill>
            <a:srgbClr val="D5DBDE"/>
          </a:solidFill>
        </a:fill>
      </a:tcStyle>
    </a:band1V>
    <a:band2V>
      <a:tcTxStyle b="off" i="off"/>
      <a:tcStyle>
        <a:tcBdr/>
      </a:tcStyle>
    </a:band2V>
    <a:lastCol>
      <a:tcTxStyle b="on" i="off">
        <a:font>
          <a:latin typeface="Arial"/>
          <a:ea typeface="Arial"/>
          <a:cs typeface="Arial"/>
        </a:font>
        <a:schemeClr val="lt1"/>
      </a:tcTxStyle>
      <a:tcStyle>
        <a:tcBdr/>
        <a:fill>
          <a:solidFill>
            <a:schemeClr val="accent3"/>
          </a:solidFill>
        </a:fill>
      </a:tcStyle>
    </a:lastCol>
    <a:firstCol>
      <a:tcTxStyle b="on" i="off">
        <a:font>
          <a:latin typeface="Arial"/>
          <a:ea typeface="Arial"/>
          <a:cs typeface="Arial"/>
        </a:font>
        <a:schemeClr val="lt1"/>
      </a:tcTxStyle>
      <a:tcStyle>
        <a:tcBdr/>
        <a:fill>
          <a:solidFill>
            <a:schemeClr val="accent3"/>
          </a:solidFill>
        </a:fill>
      </a:tcStyle>
    </a:firstCol>
    <a:lastRow>
      <a:tcTxStyle b="on" i="off">
        <a:font>
          <a:latin typeface="Arial"/>
          <a:ea typeface="Arial"/>
          <a:cs typeface="Arial"/>
        </a:font>
        <a:schemeClr val="lt1"/>
      </a:tcTxStyle>
      <a:tcStyle>
        <a:tcBdr>
          <a:top>
            <a:ln w="38100" cap="flat" cmpd="sng">
              <a:solidFill>
                <a:schemeClr val="lt1"/>
              </a:solidFill>
              <a:prstDash val="solid"/>
              <a:round/>
              <a:headEnd type="none" w="sm" len="sm"/>
              <a:tailEnd type="none" w="sm" len="sm"/>
            </a:ln>
          </a:top>
        </a:tcBdr>
        <a:fill>
          <a:solidFill>
            <a:schemeClr val="accent3"/>
          </a:solidFill>
        </a:fill>
      </a:tcStyle>
    </a:lastRow>
    <a:seCell>
      <a:tcTxStyle b="off" i="off"/>
      <a:tcStyle>
        <a:tcBdr/>
      </a:tcStyle>
    </a:seCell>
    <a:swCell>
      <a:tcTxStyle b="off" i="off"/>
      <a:tcStyle>
        <a:tcBdr/>
      </a:tcStyle>
    </a:swCell>
    <a:firstRow>
      <a:tcTxStyle b="on" i="off">
        <a:font>
          <a:latin typeface="Arial"/>
          <a:ea typeface="Arial"/>
          <a:cs typeface="Arial"/>
        </a:font>
        <a:schemeClr val="lt1"/>
      </a:tcTxStyle>
      <a:tcStyle>
        <a:tcBdr>
          <a:bottom>
            <a:ln w="38100" cap="flat" cmpd="sng">
              <a:solidFill>
                <a:schemeClr val="lt1"/>
              </a:solidFill>
              <a:prstDash val="solid"/>
              <a:round/>
              <a:headEnd type="none" w="sm" len="sm"/>
              <a:tailEnd type="none" w="sm" len="sm"/>
            </a:ln>
          </a:bottom>
        </a:tcBdr>
        <a:fill>
          <a:solidFill>
            <a:schemeClr val="accent3"/>
          </a:solidFill>
        </a:fill>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1620"/>
        <p:guide pos="2880"/>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5.fntdata"/><Relationship Id="rId21" Type="http://schemas.openxmlformats.org/officeDocument/2006/relationships/slide" Target="slides/slide17.xml"/><Relationship Id="rId34" Type="http://schemas.openxmlformats.org/officeDocument/2006/relationships/notesMaster" Target="notesMasters/notesMaster1.xml"/><Relationship Id="rId42" Type="http://schemas.openxmlformats.org/officeDocument/2006/relationships/font" Target="fonts/font8.fntdata"/><Relationship Id="rId47" Type="http://schemas.openxmlformats.org/officeDocument/2006/relationships/font" Target="fonts/font13.fntdata"/><Relationship Id="rId55" Type="http://customschemas.google.com/relationships/presentationmetadata" Target="metadata"/><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font" Target="fonts/font3.fntdata"/><Relationship Id="rId40" Type="http://schemas.openxmlformats.org/officeDocument/2006/relationships/font" Target="fonts/font6.fntdata"/><Relationship Id="rId45" Type="http://schemas.openxmlformats.org/officeDocument/2006/relationships/font" Target="fonts/font11.fntdata"/><Relationship Id="rId58" Type="http://schemas.openxmlformats.org/officeDocument/2006/relationships/viewProps" Target="viewProps.xml"/><Relationship Id="rId5" Type="http://schemas.openxmlformats.org/officeDocument/2006/relationships/slide" Target="slides/slide1.xml"/><Relationship Id="rId61"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font" Target="fonts/font10.fntdata"/><Relationship Id="rId60"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font" Target="fonts/font1.fntdata"/><Relationship Id="rId43" Type="http://schemas.openxmlformats.org/officeDocument/2006/relationships/font" Target="fonts/font9.fntdata"/><Relationship Id="rId48" Type="http://schemas.openxmlformats.org/officeDocument/2006/relationships/font" Target="fonts/font14.fntdata"/><Relationship Id="rId56" Type="http://schemas.openxmlformats.org/officeDocument/2006/relationships/commentAuthors" Target="commentAuthors.xml"/><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font" Target="fonts/font4.fntdata"/><Relationship Id="rId46" Type="http://schemas.openxmlformats.org/officeDocument/2006/relationships/font" Target="fonts/font12.fntdata"/><Relationship Id="rId59"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font" Target="fonts/font7.fntdata"/><Relationship Id="rId62"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2.fntdata"/><Relationship Id="rId57"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jit Dixit" userId="2d447cd3168ada49" providerId="LiveId" clId="{66EF9172-CD66-4E31-8E1E-4DA784E8B92C}"/>
    <pc:docChg chg="undo custSel modSld">
      <pc:chgData name="Ajit Dixit" userId="2d447cd3168ada49" providerId="LiveId" clId="{66EF9172-CD66-4E31-8E1E-4DA784E8B92C}" dt="2025-01-30T22:17:58.988" v="6" actId="1076"/>
      <pc:docMkLst>
        <pc:docMk/>
      </pc:docMkLst>
      <pc:sldChg chg="addSp modSp mod">
        <pc:chgData name="Ajit Dixit" userId="2d447cd3168ada49" providerId="LiveId" clId="{66EF9172-CD66-4E31-8E1E-4DA784E8B92C}" dt="2025-01-30T22:17:58.988" v="6" actId="1076"/>
        <pc:sldMkLst>
          <pc:docMk/>
          <pc:sldMk cId="0" sldId="256"/>
        </pc:sldMkLst>
        <pc:spChg chg="add mod">
          <ac:chgData name="Ajit Dixit" userId="2d447cd3168ada49" providerId="LiveId" clId="{66EF9172-CD66-4E31-8E1E-4DA784E8B92C}" dt="2025-01-30T22:17:58.988" v="6" actId="1076"/>
          <ac:spMkLst>
            <pc:docMk/>
            <pc:sldMk cId="0" sldId="256"/>
            <ac:spMk id="2" creationId="{4A08D16E-1048-0523-E3F6-0235A80B7E66}"/>
          </ac:spMkLst>
        </pc:spChg>
        <pc:spChg chg="mod">
          <ac:chgData name="Ajit Dixit" userId="2d447cd3168ada49" providerId="LiveId" clId="{66EF9172-CD66-4E31-8E1E-4DA784E8B92C}" dt="2025-01-30T22:17:30.736" v="1" actId="20577"/>
          <ac:spMkLst>
            <pc:docMk/>
            <pc:sldMk cId="0" sldId="256"/>
            <ac:spMk id="202"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99" name="Google Shape;199;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g158837adcbf_0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05" name="Google Shape;205;g158837adcbf_0_5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g245c43bb502_0_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11" name="Google Shape;211;g245c43bb502_0_4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245c43bb502_0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17" name="Google Shape;217;g245c43bb502_0_5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g244c62e8fd3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23" name="Google Shape;223;g244c62e8fd3_0_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2" name="Google Shape;122;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g15886a1dc9e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35" name="Google Shape;235;g15886a1dc9e_0_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g2419b7728cb_0_1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43" name="Google Shape;243;g2419b7728cb_0_12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g2419b7728cb_0_1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51" name="Google Shape;251;g2419b7728cb_0_12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g2419b7728cb_0_1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59" name="Google Shape;259;g2419b7728cb_0_13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g15886a1dc9e_0_1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67" name="Google Shape;267;g15886a1dc9e_0_1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g2419b7728cb_0_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75" name="Google Shape;275;g2419b7728cb_0_6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g2419b7728cb_0_1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81" name="Google Shape;281;g2419b7728cb_0_15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Google Shape;288;g15886a1dc9e_0_1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89" name="Google Shape;289;g15886a1dc9e_0_17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g15886a1dc9e_0_2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96" name="Google Shape;296;g15886a1dc9e_0_23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2"/>
        <p:cNvGrpSpPr/>
        <p:nvPr/>
      </p:nvGrpSpPr>
      <p:grpSpPr>
        <a:xfrm>
          <a:off x="0" y="0"/>
          <a:ext cx="0" cy="0"/>
          <a:chOff x="0" y="0"/>
          <a:chExt cx="0" cy="0"/>
        </a:xfrm>
      </p:grpSpPr>
      <p:sp>
        <p:nvSpPr>
          <p:cNvPr id="303" name="Google Shape;303;g15886a1dc9e_0_2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04" name="Google Shape;304;g15886a1dc9e_0_29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244d23124c0_1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12" name="Google Shape;312;g244d23124c0_1_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g244d23124c0_1_1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18" name="Google Shape;318;g244d23124c0_1_15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Google Shape;324;g24937ead0e2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25" name="Google Shape;325;g24937ead0e2_0_2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0"/>
        <p:cNvGrpSpPr/>
        <p:nvPr/>
      </p:nvGrpSpPr>
      <p:grpSpPr>
        <a:xfrm>
          <a:off x="0" y="0"/>
          <a:ext cx="0" cy="0"/>
          <a:chOff x="0" y="0"/>
          <a:chExt cx="0" cy="0"/>
        </a:xfrm>
      </p:grpSpPr>
      <p:sp>
        <p:nvSpPr>
          <p:cNvPr id="331" name="Google Shape;331;g244d23124c0_1_1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32" name="Google Shape;332;g244d23124c0_1_18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7"/>
        <p:cNvGrpSpPr/>
        <p:nvPr/>
      </p:nvGrpSpPr>
      <p:grpSpPr>
        <a:xfrm>
          <a:off x="0" y="0"/>
          <a:ext cx="0" cy="0"/>
          <a:chOff x="0" y="0"/>
          <a:chExt cx="0" cy="0"/>
        </a:xfrm>
      </p:grpSpPr>
      <p:sp>
        <p:nvSpPr>
          <p:cNvPr id="338" name="Google Shape;338;g244d23124c0_1_1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39" name="Google Shape;339;g244d23124c0_1_16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4"/>
        <p:cNvGrpSpPr/>
        <p:nvPr/>
      </p:nvGrpSpPr>
      <p:grpSpPr>
        <a:xfrm>
          <a:off x="0" y="0"/>
          <a:ext cx="0" cy="0"/>
          <a:chOff x="0" y="0"/>
          <a:chExt cx="0" cy="0"/>
        </a:xfrm>
      </p:grpSpPr>
      <p:sp>
        <p:nvSpPr>
          <p:cNvPr id="345" name="Google Shape;345;g24937ead0e2_0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46" name="Google Shape;346;g24937ead0e2_0_3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1"/>
        <p:cNvGrpSpPr/>
        <p:nvPr/>
      </p:nvGrpSpPr>
      <p:grpSpPr>
        <a:xfrm>
          <a:off x="0" y="0"/>
          <a:ext cx="0" cy="0"/>
          <a:chOff x="0" y="0"/>
          <a:chExt cx="0" cy="0"/>
        </a:xfrm>
      </p:grpSpPr>
      <p:sp>
        <p:nvSpPr>
          <p:cNvPr id="352" name="Google Shape;352;g244d23124c0_1_1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53" name="Google Shape;353;g244d23124c0_1_17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
        <p:cNvGrpSpPr/>
        <p:nvPr/>
      </p:nvGrpSpPr>
      <p:grpSpPr>
        <a:xfrm>
          <a:off x="0" y="0"/>
          <a:ext cx="0" cy="0"/>
          <a:chOff x="0" y="0"/>
          <a:chExt cx="0" cy="0"/>
        </a:xfrm>
      </p:grpSpPr>
      <p:sp>
        <p:nvSpPr>
          <p:cNvPr id="359" name="Google Shape;359;g24937ead0e2_0_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60" name="Google Shape;360;g24937ead0e2_0_3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Google Shape;366;g15886a1dc9e_0_4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67" name="Google Shape;367;g15886a1dc9e_0_40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2"/>
        <p:cNvGrpSpPr/>
        <p:nvPr/>
      </p:nvGrpSpPr>
      <p:grpSpPr>
        <a:xfrm>
          <a:off x="0" y="0"/>
          <a:ext cx="0" cy="0"/>
          <a:chOff x="0" y="0"/>
          <a:chExt cx="0" cy="0"/>
        </a:xfrm>
      </p:grpSpPr>
      <p:sp>
        <p:nvSpPr>
          <p:cNvPr id="373" name="Google Shape;373;g244c62e8fd3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74" name="Google Shape;374;g244c62e8fd3_0_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8"/>
        <p:cNvGrpSpPr/>
        <p:nvPr/>
      </p:nvGrpSpPr>
      <p:grpSpPr>
        <a:xfrm>
          <a:off x="0" y="0"/>
          <a:ext cx="0" cy="0"/>
          <a:chOff x="0" y="0"/>
          <a:chExt cx="0" cy="0"/>
        </a:xfrm>
      </p:grpSpPr>
      <p:sp>
        <p:nvSpPr>
          <p:cNvPr id="379" name="Google Shape;379;g10e9006cb6c_1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80" name="Google Shape;380;g10e9006cb6c_1_2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9"/>
        <p:cNvGrpSpPr/>
        <p:nvPr/>
      </p:nvGrpSpPr>
      <p:grpSpPr>
        <a:xfrm>
          <a:off x="0" y="0"/>
          <a:ext cx="0" cy="0"/>
          <a:chOff x="0" y="0"/>
          <a:chExt cx="0" cy="0"/>
        </a:xfrm>
      </p:grpSpPr>
      <p:sp>
        <p:nvSpPr>
          <p:cNvPr id="390" name="Google Shape;390;g244d23124c0_1_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91" name="Google Shape;391;g244d23124c0_1_9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5"/>
        <p:cNvGrpSpPr/>
        <p:nvPr/>
      </p:nvGrpSpPr>
      <p:grpSpPr>
        <a:xfrm>
          <a:off x="0" y="0"/>
          <a:ext cx="0" cy="0"/>
          <a:chOff x="0" y="0"/>
          <a:chExt cx="0" cy="0"/>
        </a:xfrm>
      </p:grpSpPr>
      <p:sp>
        <p:nvSpPr>
          <p:cNvPr id="396" name="Google Shape;396;g10ee00f67ea_0_5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97" name="Google Shape;397;g10ee00f67ea_0_5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8" name="Google Shape;398;g10ee00f67ea_0_5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 sz="1200" b="0" i="0" u="none" strike="noStrike" cap="none">
                <a:solidFill>
                  <a:schemeClr val="dk1"/>
                </a:solidFill>
                <a:latin typeface="Calibri"/>
                <a:ea typeface="Calibri"/>
                <a:cs typeface="Calibri"/>
                <a:sym typeface="Calibri"/>
              </a:rPr>
              <a:t>29</a:t>
            </a:fld>
            <a:endParaRPr sz="1200" b="0" i="0" u="none" strike="noStrike" cap="none">
              <a:solidFill>
                <a:schemeClr val="dk1"/>
              </a:solidFill>
              <a:latin typeface="Calibri"/>
              <a:ea typeface="Calibri"/>
              <a:cs typeface="Calibri"/>
              <a:sym typeface="Calibri"/>
            </a:endParaRPr>
          </a:p>
        </p:txBody>
      </p:sp>
      <p:sp>
        <p:nvSpPr>
          <p:cNvPr id="399" name="Google Shape;399;g10ee00f67ea_0_55:notes"/>
          <p:cNvSpPr txBox="1">
            <a:spLocks noGrp="1"/>
          </p:cNvSpPr>
          <p:nvPr>
            <p:ph type="ftr" idx="11"/>
          </p:nvPr>
        </p:nvSpPr>
        <p:spPr>
          <a:xfrm>
            <a:off x="0" y="8685213"/>
            <a:ext cx="2971800" cy="458700"/>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Arial"/>
                <a:ea typeface="Arial"/>
                <a:cs typeface="Arial"/>
                <a:sym typeface="Arial"/>
              </a:rPr>
              <a:t>| Proprietary content. ©Great Learning. All Rights Reserved. Unauthorized use or distribution prohibited</a:t>
            </a:r>
            <a:endParaRPr sz="1400" b="0" i="0" u="none" strike="noStrike" cap="none">
              <a:solidFill>
                <a:srgbClr val="000000"/>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4"/>
        <p:cNvGrpSpPr/>
        <p:nvPr/>
      </p:nvGrpSpPr>
      <p:grpSpPr>
        <a:xfrm>
          <a:off x="0" y="0"/>
          <a:ext cx="0" cy="0"/>
          <a:chOff x="0" y="0"/>
          <a:chExt cx="0" cy="0"/>
        </a:xfrm>
      </p:grpSpPr>
      <p:sp>
        <p:nvSpPr>
          <p:cNvPr id="15" name="Google Shape;15;ge1a9588eba_0_9"/>
          <p:cNvSpPr txBox="1">
            <a:spLocks noGrp="1"/>
          </p:cNvSpPr>
          <p:nvPr>
            <p:ph type="ctrTitle"/>
          </p:nvPr>
        </p:nvSpPr>
        <p:spPr>
          <a:xfrm>
            <a:off x="2210208" y="744575"/>
            <a:ext cx="6622200" cy="20526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Clr>
                <a:srgbClr val="0E39A9"/>
              </a:buClr>
              <a:buSzPts val="4800"/>
              <a:buFont typeface="Nunito"/>
              <a:buNone/>
              <a:defRPr sz="4800">
                <a:solidFill>
                  <a:srgbClr val="0E39A9"/>
                </a:solidFill>
                <a:latin typeface="Nunito"/>
                <a:ea typeface="Nunito"/>
                <a:cs typeface="Nunito"/>
                <a:sym typeface="Nunito"/>
              </a:defRPr>
            </a:lvl1pPr>
            <a:lvl2pPr lvl="1" algn="l">
              <a:lnSpc>
                <a:spcPct val="100000"/>
              </a:lnSpc>
              <a:spcBef>
                <a:spcPts val="0"/>
              </a:spcBef>
              <a:spcAft>
                <a:spcPts val="0"/>
              </a:spcAft>
              <a:buClr>
                <a:srgbClr val="0E39A9"/>
              </a:buClr>
              <a:buSzPts val="4800"/>
              <a:buFont typeface="Nunito"/>
              <a:buNone/>
              <a:defRPr sz="4800">
                <a:solidFill>
                  <a:srgbClr val="0E39A9"/>
                </a:solidFill>
                <a:latin typeface="Nunito"/>
                <a:ea typeface="Nunito"/>
                <a:cs typeface="Nunito"/>
                <a:sym typeface="Nunito"/>
              </a:defRPr>
            </a:lvl2pPr>
            <a:lvl3pPr lvl="2" algn="l">
              <a:lnSpc>
                <a:spcPct val="100000"/>
              </a:lnSpc>
              <a:spcBef>
                <a:spcPts val="0"/>
              </a:spcBef>
              <a:spcAft>
                <a:spcPts val="0"/>
              </a:spcAft>
              <a:buClr>
                <a:srgbClr val="0E39A9"/>
              </a:buClr>
              <a:buSzPts val="4800"/>
              <a:buFont typeface="Nunito"/>
              <a:buNone/>
              <a:defRPr sz="4800">
                <a:solidFill>
                  <a:srgbClr val="0E39A9"/>
                </a:solidFill>
                <a:latin typeface="Nunito"/>
                <a:ea typeface="Nunito"/>
                <a:cs typeface="Nunito"/>
                <a:sym typeface="Nunito"/>
              </a:defRPr>
            </a:lvl3pPr>
            <a:lvl4pPr lvl="3" algn="l">
              <a:lnSpc>
                <a:spcPct val="100000"/>
              </a:lnSpc>
              <a:spcBef>
                <a:spcPts val="0"/>
              </a:spcBef>
              <a:spcAft>
                <a:spcPts val="0"/>
              </a:spcAft>
              <a:buClr>
                <a:srgbClr val="0E39A9"/>
              </a:buClr>
              <a:buSzPts val="4800"/>
              <a:buFont typeface="Nunito"/>
              <a:buNone/>
              <a:defRPr sz="4800">
                <a:solidFill>
                  <a:srgbClr val="0E39A9"/>
                </a:solidFill>
                <a:latin typeface="Nunito"/>
                <a:ea typeface="Nunito"/>
                <a:cs typeface="Nunito"/>
                <a:sym typeface="Nunito"/>
              </a:defRPr>
            </a:lvl4pPr>
            <a:lvl5pPr lvl="4" algn="l">
              <a:lnSpc>
                <a:spcPct val="100000"/>
              </a:lnSpc>
              <a:spcBef>
                <a:spcPts val="0"/>
              </a:spcBef>
              <a:spcAft>
                <a:spcPts val="0"/>
              </a:spcAft>
              <a:buClr>
                <a:srgbClr val="0E39A9"/>
              </a:buClr>
              <a:buSzPts val="4800"/>
              <a:buFont typeface="Nunito"/>
              <a:buNone/>
              <a:defRPr sz="4800">
                <a:solidFill>
                  <a:srgbClr val="0E39A9"/>
                </a:solidFill>
                <a:latin typeface="Nunito"/>
                <a:ea typeface="Nunito"/>
                <a:cs typeface="Nunito"/>
                <a:sym typeface="Nunito"/>
              </a:defRPr>
            </a:lvl5pPr>
            <a:lvl6pPr lvl="5" algn="l">
              <a:lnSpc>
                <a:spcPct val="100000"/>
              </a:lnSpc>
              <a:spcBef>
                <a:spcPts val="0"/>
              </a:spcBef>
              <a:spcAft>
                <a:spcPts val="0"/>
              </a:spcAft>
              <a:buClr>
                <a:srgbClr val="0E39A9"/>
              </a:buClr>
              <a:buSzPts val="4800"/>
              <a:buFont typeface="Nunito"/>
              <a:buNone/>
              <a:defRPr sz="4800">
                <a:solidFill>
                  <a:srgbClr val="0E39A9"/>
                </a:solidFill>
                <a:latin typeface="Nunito"/>
                <a:ea typeface="Nunito"/>
                <a:cs typeface="Nunito"/>
                <a:sym typeface="Nunito"/>
              </a:defRPr>
            </a:lvl6pPr>
            <a:lvl7pPr lvl="6" algn="l">
              <a:lnSpc>
                <a:spcPct val="100000"/>
              </a:lnSpc>
              <a:spcBef>
                <a:spcPts val="0"/>
              </a:spcBef>
              <a:spcAft>
                <a:spcPts val="0"/>
              </a:spcAft>
              <a:buClr>
                <a:srgbClr val="0E39A9"/>
              </a:buClr>
              <a:buSzPts val="4800"/>
              <a:buFont typeface="Nunito"/>
              <a:buNone/>
              <a:defRPr sz="4800">
                <a:solidFill>
                  <a:srgbClr val="0E39A9"/>
                </a:solidFill>
                <a:latin typeface="Nunito"/>
                <a:ea typeface="Nunito"/>
                <a:cs typeface="Nunito"/>
                <a:sym typeface="Nunito"/>
              </a:defRPr>
            </a:lvl7pPr>
            <a:lvl8pPr lvl="7" algn="l">
              <a:lnSpc>
                <a:spcPct val="100000"/>
              </a:lnSpc>
              <a:spcBef>
                <a:spcPts val="0"/>
              </a:spcBef>
              <a:spcAft>
                <a:spcPts val="0"/>
              </a:spcAft>
              <a:buClr>
                <a:srgbClr val="0E39A9"/>
              </a:buClr>
              <a:buSzPts val="4800"/>
              <a:buFont typeface="Nunito"/>
              <a:buNone/>
              <a:defRPr sz="4800">
                <a:solidFill>
                  <a:srgbClr val="0E39A9"/>
                </a:solidFill>
                <a:latin typeface="Nunito"/>
                <a:ea typeface="Nunito"/>
                <a:cs typeface="Nunito"/>
                <a:sym typeface="Nunito"/>
              </a:defRPr>
            </a:lvl8pPr>
            <a:lvl9pPr lvl="8" algn="l">
              <a:lnSpc>
                <a:spcPct val="100000"/>
              </a:lnSpc>
              <a:spcBef>
                <a:spcPts val="0"/>
              </a:spcBef>
              <a:spcAft>
                <a:spcPts val="0"/>
              </a:spcAft>
              <a:buClr>
                <a:srgbClr val="0E39A9"/>
              </a:buClr>
              <a:buSzPts val="4800"/>
              <a:buFont typeface="Nunito"/>
              <a:buNone/>
              <a:defRPr sz="4800">
                <a:solidFill>
                  <a:srgbClr val="0E39A9"/>
                </a:solidFill>
                <a:latin typeface="Nunito"/>
                <a:ea typeface="Nunito"/>
                <a:cs typeface="Nunito"/>
                <a:sym typeface="Nunito"/>
              </a:defRPr>
            </a:lvl9pPr>
          </a:lstStyle>
          <a:p>
            <a:endParaRPr/>
          </a:p>
        </p:txBody>
      </p:sp>
      <p:sp>
        <p:nvSpPr>
          <p:cNvPr id="16" name="Google Shape;16;ge1a9588eba_0_9"/>
          <p:cNvSpPr txBox="1">
            <a:spLocks noGrp="1"/>
          </p:cNvSpPr>
          <p:nvPr>
            <p:ph type="subTitle" idx="1"/>
          </p:nvPr>
        </p:nvSpPr>
        <p:spPr>
          <a:xfrm>
            <a:off x="2210202" y="2834125"/>
            <a:ext cx="6622200" cy="7926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Clr>
                <a:srgbClr val="434343"/>
              </a:buClr>
              <a:buSzPts val="2600"/>
              <a:buFont typeface="Nunito SemiBold"/>
              <a:buNone/>
              <a:defRPr sz="2600">
                <a:solidFill>
                  <a:srgbClr val="434343"/>
                </a:solidFill>
                <a:latin typeface="Nunito SemiBold"/>
                <a:ea typeface="Nunito SemiBold"/>
                <a:cs typeface="Nunito SemiBold"/>
                <a:sym typeface="Nunito SemiBold"/>
              </a:defRPr>
            </a:lvl1pPr>
            <a:lvl2pPr lvl="1" algn="l">
              <a:lnSpc>
                <a:spcPct val="100000"/>
              </a:lnSpc>
              <a:spcBef>
                <a:spcPts val="0"/>
              </a:spcBef>
              <a:spcAft>
                <a:spcPts val="0"/>
              </a:spcAft>
              <a:buClr>
                <a:srgbClr val="434343"/>
              </a:buClr>
              <a:buSzPts val="2600"/>
              <a:buFont typeface="Nunito SemiBold"/>
              <a:buNone/>
              <a:defRPr sz="2600">
                <a:solidFill>
                  <a:srgbClr val="434343"/>
                </a:solidFill>
                <a:latin typeface="Nunito SemiBold"/>
                <a:ea typeface="Nunito SemiBold"/>
                <a:cs typeface="Nunito SemiBold"/>
                <a:sym typeface="Nunito SemiBold"/>
              </a:defRPr>
            </a:lvl2pPr>
            <a:lvl3pPr lvl="2" algn="l">
              <a:lnSpc>
                <a:spcPct val="100000"/>
              </a:lnSpc>
              <a:spcBef>
                <a:spcPts val="0"/>
              </a:spcBef>
              <a:spcAft>
                <a:spcPts val="0"/>
              </a:spcAft>
              <a:buClr>
                <a:srgbClr val="434343"/>
              </a:buClr>
              <a:buSzPts val="2600"/>
              <a:buFont typeface="Nunito SemiBold"/>
              <a:buNone/>
              <a:defRPr sz="2600">
                <a:solidFill>
                  <a:srgbClr val="434343"/>
                </a:solidFill>
                <a:latin typeface="Nunito SemiBold"/>
                <a:ea typeface="Nunito SemiBold"/>
                <a:cs typeface="Nunito SemiBold"/>
                <a:sym typeface="Nunito SemiBold"/>
              </a:defRPr>
            </a:lvl3pPr>
            <a:lvl4pPr lvl="3" algn="l">
              <a:lnSpc>
                <a:spcPct val="100000"/>
              </a:lnSpc>
              <a:spcBef>
                <a:spcPts val="0"/>
              </a:spcBef>
              <a:spcAft>
                <a:spcPts val="0"/>
              </a:spcAft>
              <a:buClr>
                <a:srgbClr val="434343"/>
              </a:buClr>
              <a:buSzPts val="2600"/>
              <a:buFont typeface="Nunito SemiBold"/>
              <a:buNone/>
              <a:defRPr sz="2600">
                <a:solidFill>
                  <a:srgbClr val="434343"/>
                </a:solidFill>
                <a:latin typeface="Nunito SemiBold"/>
                <a:ea typeface="Nunito SemiBold"/>
                <a:cs typeface="Nunito SemiBold"/>
                <a:sym typeface="Nunito SemiBold"/>
              </a:defRPr>
            </a:lvl4pPr>
            <a:lvl5pPr lvl="4" algn="l">
              <a:lnSpc>
                <a:spcPct val="100000"/>
              </a:lnSpc>
              <a:spcBef>
                <a:spcPts val="0"/>
              </a:spcBef>
              <a:spcAft>
                <a:spcPts val="0"/>
              </a:spcAft>
              <a:buClr>
                <a:srgbClr val="434343"/>
              </a:buClr>
              <a:buSzPts val="2600"/>
              <a:buFont typeface="Nunito SemiBold"/>
              <a:buNone/>
              <a:defRPr sz="2600">
                <a:solidFill>
                  <a:srgbClr val="434343"/>
                </a:solidFill>
                <a:latin typeface="Nunito SemiBold"/>
                <a:ea typeface="Nunito SemiBold"/>
                <a:cs typeface="Nunito SemiBold"/>
                <a:sym typeface="Nunito SemiBold"/>
              </a:defRPr>
            </a:lvl5pPr>
            <a:lvl6pPr lvl="5" algn="l">
              <a:lnSpc>
                <a:spcPct val="100000"/>
              </a:lnSpc>
              <a:spcBef>
                <a:spcPts val="0"/>
              </a:spcBef>
              <a:spcAft>
                <a:spcPts val="0"/>
              </a:spcAft>
              <a:buClr>
                <a:srgbClr val="434343"/>
              </a:buClr>
              <a:buSzPts val="2600"/>
              <a:buFont typeface="Nunito SemiBold"/>
              <a:buNone/>
              <a:defRPr sz="2600">
                <a:solidFill>
                  <a:srgbClr val="434343"/>
                </a:solidFill>
                <a:latin typeface="Nunito SemiBold"/>
                <a:ea typeface="Nunito SemiBold"/>
                <a:cs typeface="Nunito SemiBold"/>
                <a:sym typeface="Nunito SemiBold"/>
              </a:defRPr>
            </a:lvl6pPr>
            <a:lvl7pPr lvl="6" algn="l">
              <a:lnSpc>
                <a:spcPct val="100000"/>
              </a:lnSpc>
              <a:spcBef>
                <a:spcPts val="0"/>
              </a:spcBef>
              <a:spcAft>
                <a:spcPts val="0"/>
              </a:spcAft>
              <a:buClr>
                <a:srgbClr val="434343"/>
              </a:buClr>
              <a:buSzPts val="2600"/>
              <a:buFont typeface="Nunito SemiBold"/>
              <a:buNone/>
              <a:defRPr sz="2600">
                <a:solidFill>
                  <a:srgbClr val="434343"/>
                </a:solidFill>
                <a:latin typeface="Nunito SemiBold"/>
                <a:ea typeface="Nunito SemiBold"/>
                <a:cs typeface="Nunito SemiBold"/>
                <a:sym typeface="Nunito SemiBold"/>
              </a:defRPr>
            </a:lvl7pPr>
            <a:lvl8pPr lvl="7" algn="l">
              <a:lnSpc>
                <a:spcPct val="100000"/>
              </a:lnSpc>
              <a:spcBef>
                <a:spcPts val="0"/>
              </a:spcBef>
              <a:spcAft>
                <a:spcPts val="0"/>
              </a:spcAft>
              <a:buClr>
                <a:srgbClr val="434343"/>
              </a:buClr>
              <a:buSzPts val="2600"/>
              <a:buFont typeface="Nunito SemiBold"/>
              <a:buNone/>
              <a:defRPr sz="2600">
                <a:solidFill>
                  <a:srgbClr val="434343"/>
                </a:solidFill>
                <a:latin typeface="Nunito SemiBold"/>
                <a:ea typeface="Nunito SemiBold"/>
                <a:cs typeface="Nunito SemiBold"/>
                <a:sym typeface="Nunito SemiBold"/>
              </a:defRPr>
            </a:lvl8pPr>
            <a:lvl9pPr lvl="8" algn="l">
              <a:lnSpc>
                <a:spcPct val="100000"/>
              </a:lnSpc>
              <a:spcBef>
                <a:spcPts val="0"/>
              </a:spcBef>
              <a:spcAft>
                <a:spcPts val="0"/>
              </a:spcAft>
              <a:buClr>
                <a:srgbClr val="434343"/>
              </a:buClr>
              <a:buSzPts val="2600"/>
              <a:buFont typeface="Nunito SemiBold"/>
              <a:buNone/>
              <a:defRPr sz="2600">
                <a:solidFill>
                  <a:srgbClr val="434343"/>
                </a:solidFill>
                <a:latin typeface="Nunito SemiBold"/>
                <a:ea typeface="Nunito SemiBold"/>
                <a:cs typeface="Nunito SemiBold"/>
                <a:sym typeface="Nunito SemiBold"/>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7"/>
        <p:cNvGrpSpPr/>
        <p:nvPr/>
      </p:nvGrpSpPr>
      <p:grpSpPr>
        <a:xfrm>
          <a:off x="0" y="0"/>
          <a:ext cx="0" cy="0"/>
          <a:chOff x="0" y="0"/>
          <a:chExt cx="0" cy="0"/>
        </a:xfrm>
      </p:grpSpPr>
      <p:sp>
        <p:nvSpPr>
          <p:cNvPr id="18" name="Google Shape;18;ge1a9588eba_0_15"/>
          <p:cNvSpPr txBox="1">
            <a:spLocks noGrp="1"/>
          </p:cNvSpPr>
          <p:nvPr>
            <p:ph type="title"/>
          </p:nvPr>
        </p:nvSpPr>
        <p:spPr>
          <a:xfrm>
            <a:off x="202550" y="289279"/>
            <a:ext cx="85206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200"/>
              <a:buNone/>
              <a:defRPr/>
            </a:lvl1pPr>
            <a:lvl2pPr lvl="1" algn="l">
              <a:lnSpc>
                <a:spcPct val="100000"/>
              </a:lnSpc>
              <a:spcBef>
                <a:spcPts val="0"/>
              </a:spcBef>
              <a:spcAft>
                <a:spcPts val="0"/>
              </a:spcAft>
              <a:buSzPts val="2500"/>
              <a:buNone/>
              <a:defRPr/>
            </a:lvl2pPr>
            <a:lvl3pPr lvl="2" algn="l">
              <a:lnSpc>
                <a:spcPct val="100000"/>
              </a:lnSpc>
              <a:spcBef>
                <a:spcPts val="0"/>
              </a:spcBef>
              <a:spcAft>
                <a:spcPts val="0"/>
              </a:spcAft>
              <a:buSzPts val="2500"/>
              <a:buNone/>
              <a:defRPr/>
            </a:lvl3pPr>
            <a:lvl4pPr lvl="3" algn="l">
              <a:lnSpc>
                <a:spcPct val="100000"/>
              </a:lnSpc>
              <a:spcBef>
                <a:spcPts val="0"/>
              </a:spcBef>
              <a:spcAft>
                <a:spcPts val="0"/>
              </a:spcAft>
              <a:buSzPts val="2500"/>
              <a:buNone/>
              <a:defRPr/>
            </a:lvl4pPr>
            <a:lvl5pPr lvl="4" algn="l">
              <a:lnSpc>
                <a:spcPct val="100000"/>
              </a:lnSpc>
              <a:spcBef>
                <a:spcPts val="0"/>
              </a:spcBef>
              <a:spcAft>
                <a:spcPts val="0"/>
              </a:spcAft>
              <a:buSzPts val="2500"/>
              <a:buNone/>
              <a:defRPr/>
            </a:lvl5pPr>
            <a:lvl6pPr lvl="5" algn="l">
              <a:lnSpc>
                <a:spcPct val="100000"/>
              </a:lnSpc>
              <a:spcBef>
                <a:spcPts val="0"/>
              </a:spcBef>
              <a:spcAft>
                <a:spcPts val="0"/>
              </a:spcAft>
              <a:buSzPts val="2500"/>
              <a:buNone/>
              <a:defRPr/>
            </a:lvl6pPr>
            <a:lvl7pPr lvl="6" algn="l">
              <a:lnSpc>
                <a:spcPct val="100000"/>
              </a:lnSpc>
              <a:spcBef>
                <a:spcPts val="0"/>
              </a:spcBef>
              <a:spcAft>
                <a:spcPts val="0"/>
              </a:spcAft>
              <a:buSzPts val="2500"/>
              <a:buNone/>
              <a:defRPr/>
            </a:lvl7pPr>
            <a:lvl8pPr lvl="7" algn="l">
              <a:lnSpc>
                <a:spcPct val="100000"/>
              </a:lnSpc>
              <a:spcBef>
                <a:spcPts val="0"/>
              </a:spcBef>
              <a:spcAft>
                <a:spcPts val="0"/>
              </a:spcAft>
              <a:buSzPts val="2500"/>
              <a:buNone/>
              <a:defRPr/>
            </a:lvl8pPr>
            <a:lvl9pPr lvl="8" algn="l">
              <a:lnSpc>
                <a:spcPct val="100000"/>
              </a:lnSpc>
              <a:spcBef>
                <a:spcPts val="0"/>
              </a:spcBef>
              <a:spcAft>
                <a:spcPts val="0"/>
              </a:spcAft>
              <a:buSzPts val="2500"/>
              <a:buNone/>
              <a:defRPr/>
            </a:lvl9pPr>
          </a:lstStyle>
          <a:p>
            <a:endParaRPr/>
          </a:p>
        </p:txBody>
      </p:sp>
      <p:sp>
        <p:nvSpPr>
          <p:cNvPr id="19" name="Google Shape;19;ge1a9588eba_0_15"/>
          <p:cNvSpPr txBox="1">
            <a:spLocks noGrp="1"/>
          </p:cNvSpPr>
          <p:nvPr>
            <p:ph type="body" idx="1"/>
          </p:nvPr>
        </p:nvSpPr>
        <p:spPr>
          <a:xfrm>
            <a:off x="202550" y="861975"/>
            <a:ext cx="8629800" cy="3706800"/>
          </a:xfrm>
          <a:prstGeom prst="rect">
            <a:avLst/>
          </a:prstGeom>
          <a:noFill/>
          <a:ln>
            <a:noFill/>
          </a:ln>
        </p:spPr>
        <p:txBody>
          <a:bodyPr spcFirstLastPara="1" wrap="square" lIns="91425" tIns="91425" rIns="91425" bIns="91425" anchor="t" anchorCtr="0">
            <a:noAutofit/>
          </a:bodyPr>
          <a:lstStyle>
            <a:lvl1pPr marL="457200" lvl="0" indent="-323850" algn="l">
              <a:lnSpc>
                <a:spcPct val="115000"/>
              </a:lnSpc>
              <a:spcBef>
                <a:spcPts val="0"/>
              </a:spcBef>
              <a:spcAft>
                <a:spcPts val="0"/>
              </a:spcAft>
              <a:buSzPts val="1500"/>
              <a:buFont typeface="Nunito"/>
              <a:buChar char="●"/>
              <a:defRPr>
                <a:latin typeface="Nunito"/>
                <a:ea typeface="Nunito"/>
                <a:cs typeface="Nunito"/>
                <a:sym typeface="Nunito"/>
              </a:defRPr>
            </a:lvl1pPr>
            <a:lvl2pPr marL="914400" lvl="1" indent="-311150" algn="l">
              <a:lnSpc>
                <a:spcPct val="115000"/>
              </a:lnSpc>
              <a:spcBef>
                <a:spcPts val="1600"/>
              </a:spcBef>
              <a:spcAft>
                <a:spcPts val="0"/>
              </a:spcAft>
              <a:buSzPts val="1300"/>
              <a:buFont typeface="Nunito"/>
              <a:buChar char="○"/>
              <a:defRPr>
                <a:latin typeface="Nunito"/>
                <a:ea typeface="Nunito"/>
                <a:cs typeface="Nunito"/>
                <a:sym typeface="Nunito"/>
              </a:defRPr>
            </a:lvl2pPr>
            <a:lvl3pPr marL="1371600" lvl="2" indent="-304800" algn="l">
              <a:lnSpc>
                <a:spcPct val="115000"/>
              </a:lnSpc>
              <a:spcBef>
                <a:spcPts val="1600"/>
              </a:spcBef>
              <a:spcAft>
                <a:spcPts val="0"/>
              </a:spcAft>
              <a:buSzPts val="1200"/>
              <a:buFont typeface="Nunito"/>
              <a:buChar char="■"/>
              <a:defRPr>
                <a:latin typeface="Nunito"/>
                <a:ea typeface="Nunito"/>
                <a:cs typeface="Nunito"/>
                <a:sym typeface="Nunito"/>
              </a:defRPr>
            </a:lvl3pPr>
            <a:lvl4pPr marL="1828800" lvl="3" indent="-298450" algn="l">
              <a:lnSpc>
                <a:spcPct val="115000"/>
              </a:lnSpc>
              <a:spcBef>
                <a:spcPts val="1600"/>
              </a:spcBef>
              <a:spcAft>
                <a:spcPts val="0"/>
              </a:spcAft>
              <a:buSzPts val="1100"/>
              <a:buFont typeface="Nunito"/>
              <a:buChar char="●"/>
              <a:defRPr>
                <a:latin typeface="Nunito"/>
                <a:ea typeface="Nunito"/>
                <a:cs typeface="Nunito"/>
                <a:sym typeface="Nunito"/>
              </a:defRPr>
            </a:lvl4pPr>
            <a:lvl5pPr marL="2286000" lvl="4" indent="-292100" algn="l">
              <a:lnSpc>
                <a:spcPct val="115000"/>
              </a:lnSpc>
              <a:spcBef>
                <a:spcPts val="1600"/>
              </a:spcBef>
              <a:spcAft>
                <a:spcPts val="0"/>
              </a:spcAft>
              <a:buSzPts val="1000"/>
              <a:buFont typeface="Nunito"/>
              <a:buChar char="○"/>
              <a:defRPr>
                <a:latin typeface="Nunito"/>
                <a:ea typeface="Nunito"/>
                <a:cs typeface="Nunito"/>
                <a:sym typeface="Nunito"/>
              </a:defRPr>
            </a:lvl5pPr>
            <a:lvl6pPr marL="2743200" lvl="5" indent="-285750" algn="l">
              <a:lnSpc>
                <a:spcPct val="115000"/>
              </a:lnSpc>
              <a:spcBef>
                <a:spcPts val="1600"/>
              </a:spcBef>
              <a:spcAft>
                <a:spcPts val="0"/>
              </a:spcAft>
              <a:buSzPts val="900"/>
              <a:buFont typeface="Nunito"/>
              <a:buChar char="■"/>
              <a:defRPr>
                <a:latin typeface="Nunito"/>
                <a:ea typeface="Nunito"/>
                <a:cs typeface="Nunito"/>
                <a:sym typeface="Nunito"/>
              </a:defRPr>
            </a:lvl6pPr>
            <a:lvl7pPr marL="3200400" lvl="6" indent="-279400" algn="l">
              <a:lnSpc>
                <a:spcPct val="115000"/>
              </a:lnSpc>
              <a:spcBef>
                <a:spcPts val="1600"/>
              </a:spcBef>
              <a:spcAft>
                <a:spcPts val="0"/>
              </a:spcAft>
              <a:buSzPts val="800"/>
              <a:buFont typeface="Nunito"/>
              <a:buChar char="●"/>
              <a:defRPr>
                <a:latin typeface="Nunito"/>
                <a:ea typeface="Nunito"/>
                <a:cs typeface="Nunito"/>
                <a:sym typeface="Nunito"/>
              </a:defRPr>
            </a:lvl7pPr>
            <a:lvl8pPr marL="3657600" lvl="7" indent="-273050" algn="l">
              <a:lnSpc>
                <a:spcPct val="115000"/>
              </a:lnSpc>
              <a:spcBef>
                <a:spcPts val="1600"/>
              </a:spcBef>
              <a:spcAft>
                <a:spcPts val="0"/>
              </a:spcAft>
              <a:buSzPts val="700"/>
              <a:buFont typeface="Nunito"/>
              <a:buChar char="○"/>
              <a:defRPr>
                <a:latin typeface="Nunito"/>
                <a:ea typeface="Nunito"/>
                <a:cs typeface="Nunito"/>
                <a:sym typeface="Nunito"/>
              </a:defRPr>
            </a:lvl8pPr>
            <a:lvl9pPr marL="4114800" lvl="8" indent="-266700" algn="l">
              <a:lnSpc>
                <a:spcPct val="115000"/>
              </a:lnSpc>
              <a:spcBef>
                <a:spcPts val="1600"/>
              </a:spcBef>
              <a:spcAft>
                <a:spcPts val="1600"/>
              </a:spcAft>
              <a:buSzPts val="600"/>
              <a:buFont typeface="Nunito"/>
              <a:buChar char="■"/>
              <a:defRPr>
                <a:latin typeface="Nunito"/>
                <a:ea typeface="Nunito"/>
                <a:cs typeface="Nunito"/>
                <a:sym typeface="Nunito"/>
              </a:defRPr>
            </a:lvl9pPr>
          </a:lstStyle>
          <a:p>
            <a:endParaRPr/>
          </a:p>
        </p:txBody>
      </p:sp>
      <p:sp>
        <p:nvSpPr>
          <p:cNvPr id="20" name="Google Shape;20;ge1a9588eba_0_15"/>
          <p:cNvSpPr txBox="1">
            <a:spLocks noGrp="1"/>
          </p:cNvSpPr>
          <p:nvPr>
            <p:ph type="sldNum" idx="12"/>
          </p:nvPr>
        </p:nvSpPr>
        <p:spPr>
          <a:xfrm>
            <a:off x="8832299" y="4946907"/>
            <a:ext cx="365400" cy="217200"/>
          </a:xfrm>
          <a:prstGeom prst="rect">
            <a:avLst/>
          </a:prstGeom>
          <a:noFill/>
          <a:ln>
            <a:noFill/>
          </a:ln>
        </p:spPr>
        <p:txBody>
          <a:bodyPr spcFirstLastPara="1" wrap="square" lIns="91425" tIns="91425" rIns="91425" bIns="91425" anchor="ctr" anchorCtr="0">
            <a:noAutofit/>
          </a:bodyPr>
          <a:lstStyle>
            <a:lvl1pPr marL="0" marR="0" lvl="0"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1pPr>
            <a:lvl2pPr marL="0" marR="0" lvl="1"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2pPr>
            <a:lvl3pPr marL="0" marR="0" lvl="2"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3pPr>
            <a:lvl4pPr marL="0" marR="0" lvl="3"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4pPr>
            <a:lvl5pPr marL="0" marR="0" lvl="4"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5pPr>
            <a:lvl6pPr marL="0" marR="0" lvl="5"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6pPr>
            <a:lvl7pPr marL="0" marR="0" lvl="6"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7pPr>
            <a:lvl8pPr marL="0" marR="0" lvl="7"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8pPr>
            <a:lvl9pPr marL="0" marR="0" lvl="8"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1"/>
        <p:cNvGrpSpPr/>
        <p:nvPr/>
      </p:nvGrpSpPr>
      <p:grpSpPr>
        <a:xfrm>
          <a:off x="0" y="0"/>
          <a:ext cx="0" cy="0"/>
          <a:chOff x="0" y="0"/>
          <a:chExt cx="0" cy="0"/>
        </a:xfrm>
      </p:grpSpPr>
      <p:sp>
        <p:nvSpPr>
          <p:cNvPr id="22" name="Google Shape;22;ge1a9588eba_0_12"/>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Clr>
                <a:srgbClr val="0E39A9"/>
              </a:buClr>
              <a:buSzPts val="3600"/>
              <a:buNone/>
              <a:defRPr sz="3600">
                <a:solidFill>
                  <a:srgbClr val="0E39A9"/>
                </a:solidFill>
              </a:defRPr>
            </a:lvl1pPr>
            <a:lvl2pPr lvl="1" algn="l">
              <a:lnSpc>
                <a:spcPct val="100000"/>
              </a:lnSpc>
              <a:spcBef>
                <a:spcPts val="0"/>
              </a:spcBef>
              <a:spcAft>
                <a:spcPts val="0"/>
              </a:spcAft>
              <a:buClr>
                <a:srgbClr val="0E39A9"/>
              </a:buClr>
              <a:buSzPts val="3600"/>
              <a:buNone/>
              <a:defRPr sz="3600">
                <a:solidFill>
                  <a:srgbClr val="0E39A9"/>
                </a:solidFill>
              </a:defRPr>
            </a:lvl2pPr>
            <a:lvl3pPr lvl="2" algn="l">
              <a:lnSpc>
                <a:spcPct val="100000"/>
              </a:lnSpc>
              <a:spcBef>
                <a:spcPts val="0"/>
              </a:spcBef>
              <a:spcAft>
                <a:spcPts val="0"/>
              </a:spcAft>
              <a:buClr>
                <a:srgbClr val="0E39A9"/>
              </a:buClr>
              <a:buSzPts val="3600"/>
              <a:buNone/>
              <a:defRPr sz="3600">
                <a:solidFill>
                  <a:srgbClr val="0E39A9"/>
                </a:solidFill>
              </a:defRPr>
            </a:lvl3pPr>
            <a:lvl4pPr lvl="3" algn="l">
              <a:lnSpc>
                <a:spcPct val="100000"/>
              </a:lnSpc>
              <a:spcBef>
                <a:spcPts val="0"/>
              </a:spcBef>
              <a:spcAft>
                <a:spcPts val="0"/>
              </a:spcAft>
              <a:buClr>
                <a:srgbClr val="0E39A9"/>
              </a:buClr>
              <a:buSzPts val="3600"/>
              <a:buNone/>
              <a:defRPr sz="3600">
                <a:solidFill>
                  <a:srgbClr val="0E39A9"/>
                </a:solidFill>
              </a:defRPr>
            </a:lvl4pPr>
            <a:lvl5pPr lvl="4" algn="l">
              <a:lnSpc>
                <a:spcPct val="100000"/>
              </a:lnSpc>
              <a:spcBef>
                <a:spcPts val="0"/>
              </a:spcBef>
              <a:spcAft>
                <a:spcPts val="0"/>
              </a:spcAft>
              <a:buClr>
                <a:srgbClr val="0E39A9"/>
              </a:buClr>
              <a:buSzPts val="3600"/>
              <a:buNone/>
              <a:defRPr sz="3600">
                <a:solidFill>
                  <a:srgbClr val="0E39A9"/>
                </a:solidFill>
              </a:defRPr>
            </a:lvl5pPr>
            <a:lvl6pPr lvl="5" algn="l">
              <a:lnSpc>
                <a:spcPct val="100000"/>
              </a:lnSpc>
              <a:spcBef>
                <a:spcPts val="0"/>
              </a:spcBef>
              <a:spcAft>
                <a:spcPts val="0"/>
              </a:spcAft>
              <a:buClr>
                <a:srgbClr val="0E39A9"/>
              </a:buClr>
              <a:buSzPts val="3600"/>
              <a:buNone/>
              <a:defRPr sz="3600">
                <a:solidFill>
                  <a:srgbClr val="0E39A9"/>
                </a:solidFill>
              </a:defRPr>
            </a:lvl6pPr>
            <a:lvl7pPr lvl="6" algn="l">
              <a:lnSpc>
                <a:spcPct val="100000"/>
              </a:lnSpc>
              <a:spcBef>
                <a:spcPts val="0"/>
              </a:spcBef>
              <a:spcAft>
                <a:spcPts val="0"/>
              </a:spcAft>
              <a:buClr>
                <a:srgbClr val="0E39A9"/>
              </a:buClr>
              <a:buSzPts val="3600"/>
              <a:buNone/>
              <a:defRPr sz="3600">
                <a:solidFill>
                  <a:srgbClr val="0E39A9"/>
                </a:solidFill>
              </a:defRPr>
            </a:lvl7pPr>
            <a:lvl8pPr lvl="7" algn="l">
              <a:lnSpc>
                <a:spcPct val="100000"/>
              </a:lnSpc>
              <a:spcBef>
                <a:spcPts val="0"/>
              </a:spcBef>
              <a:spcAft>
                <a:spcPts val="0"/>
              </a:spcAft>
              <a:buClr>
                <a:srgbClr val="0E39A9"/>
              </a:buClr>
              <a:buSzPts val="3600"/>
              <a:buNone/>
              <a:defRPr sz="3600">
                <a:solidFill>
                  <a:srgbClr val="0E39A9"/>
                </a:solidFill>
              </a:defRPr>
            </a:lvl8pPr>
            <a:lvl9pPr lvl="8" algn="l">
              <a:lnSpc>
                <a:spcPct val="100000"/>
              </a:lnSpc>
              <a:spcBef>
                <a:spcPts val="0"/>
              </a:spcBef>
              <a:spcAft>
                <a:spcPts val="0"/>
              </a:spcAft>
              <a:buClr>
                <a:srgbClr val="0E39A9"/>
              </a:buClr>
              <a:buSzPts val="3600"/>
              <a:buNone/>
              <a:defRPr sz="3600">
                <a:solidFill>
                  <a:srgbClr val="0E39A9"/>
                </a:solidFill>
              </a:defRPr>
            </a:lvl9pPr>
          </a:lstStyle>
          <a:p>
            <a:endParaRPr/>
          </a:p>
        </p:txBody>
      </p:sp>
      <p:sp>
        <p:nvSpPr>
          <p:cNvPr id="23" name="Google Shape;23;ge1a9588eba_0_12"/>
          <p:cNvSpPr txBox="1">
            <a:spLocks noGrp="1"/>
          </p:cNvSpPr>
          <p:nvPr>
            <p:ph type="sldNum" idx="12"/>
          </p:nvPr>
        </p:nvSpPr>
        <p:spPr>
          <a:xfrm>
            <a:off x="8832299" y="4946907"/>
            <a:ext cx="365400" cy="217200"/>
          </a:xfrm>
          <a:prstGeom prst="rect">
            <a:avLst/>
          </a:prstGeom>
          <a:noFill/>
          <a:ln>
            <a:noFill/>
          </a:ln>
        </p:spPr>
        <p:txBody>
          <a:bodyPr spcFirstLastPara="1" wrap="square" lIns="91425" tIns="91425" rIns="91425" bIns="91425" anchor="ctr" anchorCtr="0">
            <a:noAutofit/>
          </a:bodyPr>
          <a:lstStyle>
            <a:lvl1pPr marL="0" marR="0" lvl="0"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1pPr>
            <a:lvl2pPr marL="0" marR="0" lvl="1"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2pPr>
            <a:lvl3pPr marL="0" marR="0" lvl="2"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3pPr>
            <a:lvl4pPr marL="0" marR="0" lvl="3"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4pPr>
            <a:lvl5pPr marL="0" marR="0" lvl="4"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5pPr>
            <a:lvl6pPr marL="0" marR="0" lvl="5"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6pPr>
            <a:lvl7pPr marL="0" marR="0" lvl="6"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7pPr>
            <a:lvl8pPr marL="0" marR="0" lvl="7"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8pPr>
            <a:lvl9pPr marL="0" marR="0" lvl="8"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able">
  <p:cSld name="CUSTOM">
    <p:spTree>
      <p:nvGrpSpPr>
        <p:cNvPr id="1" name="Shape 24"/>
        <p:cNvGrpSpPr/>
        <p:nvPr/>
      </p:nvGrpSpPr>
      <p:grpSpPr>
        <a:xfrm>
          <a:off x="0" y="0"/>
          <a:ext cx="0" cy="0"/>
          <a:chOff x="0" y="0"/>
          <a:chExt cx="0" cy="0"/>
        </a:xfrm>
      </p:grpSpPr>
      <p:sp>
        <p:nvSpPr>
          <p:cNvPr id="25" name="Google Shape;25;ge1a9588eba_0_19"/>
          <p:cNvSpPr txBox="1">
            <a:spLocks noGrp="1"/>
          </p:cNvSpPr>
          <p:nvPr>
            <p:ph type="title"/>
          </p:nvPr>
        </p:nvSpPr>
        <p:spPr>
          <a:xfrm>
            <a:off x="201972" y="288368"/>
            <a:ext cx="85206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200"/>
              <a:buNone/>
              <a:defRPr/>
            </a:lvl1pPr>
            <a:lvl2pPr lvl="1" algn="l">
              <a:lnSpc>
                <a:spcPct val="100000"/>
              </a:lnSpc>
              <a:spcBef>
                <a:spcPts val="0"/>
              </a:spcBef>
              <a:spcAft>
                <a:spcPts val="0"/>
              </a:spcAft>
              <a:buSzPts val="2500"/>
              <a:buNone/>
              <a:defRPr/>
            </a:lvl2pPr>
            <a:lvl3pPr lvl="2" algn="l">
              <a:lnSpc>
                <a:spcPct val="100000"/>
              </a:lnSpc>
              <a:spcBef>
                <a:spcPts val="0"/>
              </a:spcBef>
              <a:spcAft>
                <a:spcPts val="0"/>
              </a:spcAft>
              <a:buSzPts val="2500"/>
              <a:buNone/>
              <a:defRPr/>
            </a:lvl3pPr>
            <a:lvl4pPr lvl="3" algn="l">
              <a:lnSpc>
                <a:spcPct val="100000"/>
              </a:lnSpc>
              <a:spcBef>
                <a:spcPts val="0"/>
              </a:spcBef>
              <a:spcAft>
                <a:spcPts val="0"/>
              </a:spcAft>
              <a:buSzPts val="2500"/>
              <a:buNone/>
              <a:defRPr/>
            </a:lvl4pPr>
            <a:lvl5pPr lvl="4" algn="l">
              <a:lnSpc>
                <a:spcPct val="100000"/>
              </a:lnSpc>
              <a:spcBef>
                <a:spcPts val="0"/>
              </a:spcBef>
              <a:spcAft>
                <a:spcPts val="0"/>
              </a:spcAft>
              <a:buSzPts val="2500"/>
              <a:buNone/>
              <a:defRPr/>
            </a:lvl5pPr>
            <a:lvl6pPr lvl="5" algn="l">
              <a:lnSpc>
                <a:spcPct val="100000"/>
              </a:lnSpc>
              <a:spcBef>
                <a:spcPts val="0"/>
              </a:spcBef>
              <a:spcAft>
                <a:spcPts val="0"/>
              </a:spcAft>
              <a:buSzPts val="2500"/>
              <a:buNone/>
              <a:defRPr/>
            </a:lvl6pPr>
            <a:lvl7pPr lvl="6" algn="l">
              <a:lnSpc>
                <a:spcPct val="100000"/>
              </a:lnSpc>
              <a:spcBef>
                <a:spcPts val="0"/>
              </a:spcBef>
              <a:spcAft>
                <a:spcPts val="0"/>
              </a:spcAft>
              <a:buSzPts val="2500"/>
              <a:buNone/>
              <a:defRPr/>
            </a:lvl7pPr>
            <a:lvl8pPr lvl="7" algn="l">
              <a:lnSpc>
                <a:spcPct val="100000"/>
              </a:lnSpc>
              <a:spcBef>
                <a:spcPts val="0"/>
              </a:spcBef>
              <a:spcAft>
                <a:spcPts val="0"/>
              </a:spcAft>
              <a:buSzPts val="2500"/>
              <a:buNone/>
              <a:defRPr/>
            </a:lvl8pPr>
            <a:lvl9pPr lvl="8" algn="l">
              <a:lnSpc>
                <a:spcPct val="100000"/>
              </a:lnSpc>
              <a:spcBef>
                <a:spcPts val="0"/>
              </a:spcBef>
              <a:spcAft>
                <a:spcPts val="0"/>
              </a:spcAft>
              <a:buSzPts val="2500"/>
              <a:buNone/>
              <a:defRPr/>
            </a:lvl9pPr>
          </a:lstStyle>
          <a:p>
            <a:endParaRPr/>
          </a:p>
        </p:txBody>
      </p:sp>
      <p:graphicFrame>
        <p:nvGraphicFramePr>
          <p:cNvPr id="26" name="Google Shape;26;ge1a9588eba_0_19"/>
          <p:cNvGraphicFramePr/>
          <p:nvPr/>
        </p:nvGraphicFramePr>
        <p:xfrm>
          <a:off x="201942" y="833662"/>
          <a:ext cx="3000000" cy="3000000"/>
        </p:xfrm>
        <a:graphic>
          <a:graphicData uri="http://schemas.openxmlformats.org/drawingml/2006/table">
            <a:tbl>
              <a:tblPr firstRow="1" bandRow="1">
                <a:noFill/>
                <a:tableStyleId>{C1344643-9A85-4DB7-9F01-8C1698141E30}</a:tableStyleId>
              </a:tblPr>
              <a:tblGrid>
                <a:gridCol w="883125">
                  <a:extLst>
                    <a:ext uri="{9D8B030D-6E8A-4147-A177-3AD203B41FA5}">
                      <a16:colId xmlns:a16="http://schemas.microsoft.com/office/drawing/2014/main" val="20000"/>
                    </a:ext>
                  </a:extLst>
                </a:gridCol>
                <a:gridCol w="3886050">
                  <a:extLst>
                    <a:ext uri="{9D8B030D-6E8A-4147-A177-3AD203B41FA5}">
                      <a16:colId xmlns:a16="http://schemas.microsoft.com/office/drawing/2014/main" val="20001"/>
                    </a:ext>
                  </a:extLst>
                </a:gridCol>
                <a:gridCol w="3886050">
                  <a:extLst>
                    <a:ext uri="{9D8B030D-6E8A-4147-A177-3AD203B41FA5}">
                      <a16:colId xmlns:a16="http://schemas.microsoft.com/office/drawing/2014/main" val="20002"/>
                    </a:ext>
                  </a:extLst>
                </a:gridCol>
              </a:tblGrid>
              <a:tr h="673575">
                <a:tc>
                  <a:txBody>
                    <a:bodyPr/>
                    <a:lstStyle/>
                    <a:p>
                      <a:pPr marL="0" marR="0" lvl="0" indent="0" algn="l" rtl="0">
                        <a:lnSpc>
                          <a:spcPct val="100000"/>
                        </a:lnSpc>
                        <a:spcBef>
                          <a:spcPts val="0"/>
                        </a:spcBef>
                        <a:spcAft>
                          <a:spcPts val="0"/>
                        </a:spcAft>
                        <a:buClr>
                          <a:srgbClr val="000000"/>
                        </a:buClr>
                        <a:buSzPts val="1400"/>
                        <a:buFont typeface="Arial"/>
                        <a:buNone/>
                      </a:pPr>
                      <a:r>
                        <a:rPr lang="en" sz="1400" u="none" strike="noStrike" cap="none">
                          <a:latin typeface="Nunito"/>
                          <a:ea typeface="Nunito"/>
                          <a:cs typeface="Nunito"/>
                          <a:sym typeface="Nunito"/>
                        </a:rPr>
                        <a:t>Cluster</a:t>
                      </a:r>
                      <a:endParaRPr sz="1400" u="none" strike="noStrike" cap="none">
                        <a:latin typeface="Nunito"/>
                        <a:ea typeface="Nunito"/>
                        <a:cs typeface="Nunito"/>
                        <a:sym typeface="Nunito"/>
                      </a:endParaRPr>
                    </a:p>
                  </a:txBody>
                  <a:tcPr marL="91450" marR="91450" marT="45725" marB="45725" anchor="ctr">
                    <a:lnR w="12700" cap="flat" cmpd="sng">
                      <a:solidFill>
                        <a:srgbClr val="7F7F7F"/>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1400"/>
                        <a:buFont typeface="Arial"/>
                        <a:buNone/>
                      </a:pPr>
                      <a:r>
                        <a:rPr lang="en" sz="1400" u="none" strike="noStrike" cap="none">
                          <a:latin typeface="Nunito"/>
                          <a:ea typeface="Nunito"/>
                          <a:cs typeface="Nunito"/>
                          <a:sym typeface="Nunito"/>
                        </a:rPr>
                        <a:t>Cluster Profile </a:t>
                      </a:r>
                      <a:endParaRPr sz="1400" u="none" strike="noStrike" cap="none">
                        <a:latin typeface="Nunito"/>
                        <a:ea typeface="Nunito"/>
                        <a:cs typeface="Nunito"/>
                        <a:sym typeface="Nunito"/>
                      </a:endParaRPr>
                    </a:p>
                  </a:txBody>
                  <a:tcPr marL="91450" marR="91450" marT="45725" marB="45725"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1400"/>
                        <a:buFont typeface="Arial"/>
                        <a:buNone/>
                      </a:pPr>
                      <a:r>
                        <a:rPr lang="en" sz="1400" u="none" strike="noStrike" cap="none">
                          <a:latin typeface="Nunito"/>
                          <a:ea typeface="Nunito"/>
                          <a:cs typeface="Nunito"/>
                          <a:sym typeface="Nunito"/>
                        </a:rPr>
                        <a:t>Business Insights for Marketing Team</a:t>
                      </a:r>
                      <a:endParaRPr sz="1400" u="none" strike="noStrike" cap="none">
                        <a:latin typeface="Nunito"/>
                        <a:ea typeface="Nunito"/>
                        <a:cs typeface="Nunito"/>
                        <a:sym typeface="Nunito"/>
                      </a:endParaRPr>
                    </a:p>
                  </a:txBody>
                  <a:tcPr marL="91450" marR="91450" marT="45725" marB="45725"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tcPr>
                </a:tc>
                <a:extLst>
                  <a:ext uri="{0D108BD9-81ED-4DB2-BD59-A6C34878D82A}">
                    <a16:rowId xmlns:a16="http://schemas.microsoft.com/office/drawing/2014/main" val="10000"/>
                  </a:ext>
                </a:extLst>
              </a:tr>
              <a:tr h="753325">
                <a:tc>
                  <a:txBody>
                    <a:bodyPr/>
                    <a:lstStyle/>
                    <a:p>
                      <a:pPr marL="0" marR="0" lvl="0" indent="0" algn="l" rtl="0">
                        <a:lnSpc>
                          <a:spcPct val="100000"/>
                        </a:lnSpc>
                        <a:spcBef>
                          <a:spcPts val="0"/>
                        </a:spcBef>
                        <a:spcAft>
                          <a:spcPts val="0"/>
                        </a:spcAft>
                        <a:buClr>
                          <a:srgbClr val="000000"/>
                        </a:buClr>
                        <a:buSzPts val="1200"/>
                        <a:buFont typeface="Arial"/>
                        <a:buNone/>
                      </a:pPr>
                      <a:r>
                        <a:rPr lang="en" sz="1200" u="none" strike="noStrike" cap="none">
                          <a:latin typeface="Nunito"/>
                          <a:ea typeface="Nunito"/>
                          <a:cs typeface="Nunito"/>
                          <a:sym typeface="Nunito"/>
                        </a:rPr>
                        <a:t>1</a:t>
                      </a:r>
                      <a:endParaRPr sz="1200" u="none" strike="noStrike" cap="none">
                        <a:latin typeface="Nunito"/>
                        <a:ea typeface="Nunito"/>
                        <a:cs typeface="Nunito"/>
                        <a:sym typeface="Nunito"/>
                      </a:endParaRPr>
                    </a:p>
                  </a:txBody>
                  <a:tcPr marL="91450" marR="91450" marT="45725" marB="45725" anchor="ctr">
                    <a:lnR w="12700" cap="flat" cmpd="sng">
                      <a:solidFill>
                        <a:srgbClr val="7F7F7F"/>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1200"/>
                        <a:buFont typeface="Arial"/>
                        <a:buNone/>
                      </a:pPr>
                      <a:r>
                        <a:rPr lang="en" sz="1200" u="none" strike="noStrike" cap="none">
                          <a:latin typeface="Nunito"/>
                          <a:ea typeface="Nunito"/>
                          <a:cs typeface="Nunito"/>
                          <a:sym typeface="Nunito"/>
                        </a:rPr>
                        <a:t>High value customers who have many credit cards and prefer to engage online</a:t>
                      </a:r>
                      <a:endParaRPr sz="1200" u="none" strike="noStrike" cap="none">
                        <a:latin typeface="Nunito"/>
                        <a:ea typeface="Nunito"/>
                        <a:cs typeface="Nunito"/>
                        <a:sym typeface="Nunito"/>
                      </a:endParaRPr>
                    </a:p>
                  </a:txBody>
                  <a:tcPr marL="91450" marR="91450" marT="45725" marB="45725"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1200"/>
                        <a:buFont typeface="Arial"/>
                        <a:buNone/>
                      </a:pPr>
                      <a:r>
                        <a:rPr lang="en" sz="1200" u="none" strike="noStrike" cap="none">
                          <a:latin typeface="Nunito"/>
                          <a:ea typeface="Nunito"/>
                          <a:cs typeface="Nunito"/>
                          <a:sym typeface="Nunito"/>
                        </a:rPr>
                        <a:t>Engage Online – Set up priority calling in lines – Upsell and Cross sell premium products</a:t>
                      </a:r>
                      <a:endParaRPr sz="1200" u="none" strike="noStrike" cap="none">
                        <a:latin typeface="Nunito"/>
                        <a:ea typeface="Nunito"/>
                        <a:cs typeface="Nunito"/>
                        <a:sym typeface="Nunito"/>
                      </a:endParaRPr>
                    </a:p>
                  </a:txBody>
                  <a:tcPr marL="91450" marR="91450" marT="45725" marB="45725"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tcPr>
                </a:tc>
                <a:extLst>
                  <a:ext uri="{0D108BD9-81ED-4DB2-BD59-A6C34878D82A}">
                    <a16:rowId xmlns:a16="http://schemas.microsoft.com/office/drawing/2014/main" val="10001"/>
                  </a:ext>
                </a:extLst>
              </a:tr>
              <a:tr h="669525">
                <a:tc>
                  <a:txBody>
                    <a:bodyPr/>
                    <a:lstStyle/>
                    <a:p>
                      <a:pPr marL="0" marR="0" lvl="0" indent="0" algn="l" rtl="0">
                        <a:lnSpc>
                          <a:spcPct val="100000"/>
                        </a:lnSpc>
                        <a:spcBef>
                          <a:spcPts val="0"/>
                        </a:spcBef>
                        <a:spcAft>
                          <a:spcPts val="0"/>
                        </a:spcAft>
                        <a:buClr>
                          <a:srgbClr val="000000"/>
                        </a:buClr>
                        <a:buSzPts val="1200"/>
                        <a:buFont typeface="Arial"/>
                        <a:buNone/>
                      </a:pPr>
                      <a:r>
                        <a:rPr lang="en" sz="1200" u="none" strike="noStrike" cap="none">
                          <a:latin typeface="Nunito"/>
                          <a:ea typeface="Nunito"/>
                          <a:cs typeface="Nunito"/>
                          <a:sym typeface="Nunito"/>
                        </a:rPr>
                        <a:t>2</a:t>
                      </a:r>
                      <a:endParaRPr sz="1200" u="none" strike="noStrike" cap="none">
                        <a:latin typeface="Nunito"/>
                        <a:ea typeface="Nunito"/>
                        <a:cs typeface="Nunito"/>
                        <a:sym typeface="Nunito"/>
                      </a:endParaRPr>
                    </a:p>
                  </a:txBody>
                  <a:tcPr marL="91450" marR="91450" marT="45725" marB="45725" anchor="ctr">
                    <a:lnR w="12700" cap="flat" cmpd="sng">
                      <a:solidFill>
                        <a:srgbClr val="7F7F7F"/>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1200"/>
                        <a:buFont typeface="Arial"/>
                        <a:buNone/>
                      </a:pPr>
                      <a:r>
                        <a:rPr lang="en" sz="1200" u="none" strike="noStrike" cap="none" baseline="30000">
                          <a:latin typeface="Nunito"/>
                          <a:ea typeface="Nunito"/>
                          <a:cs typeface="Nunito"/>
                          <a:sym typeface="Nunito"/>
                        </a:rPr>
                        <a:t>…</a:t>
                      </a:r>
                      <a:endParaRPr sz="1200" u="none" strike="noStrike" cap="none">
                        <a:latin typeface="Nunito"/>
                        <a:ea typeface="Nunito"/>
                        <a:cs typeface="Nunito"/>
                        <a:sym typeface="Nunito"/>
                      </a:endParaRPr>
                    </a:p>
                  </a:txBody>
                  <a:tcPr marL="91450" marR="91450" marT="45725" marB="45725"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1200"/>
                        <a:buFont typeface="Arial"/>
                        <a:buNone/>
                      </a:pPr>
                      <a:r>
                        <a:rPr lang="en" sz="1200" u="none" strike="noStrike" cap="none">
                          <a:latin typeface="Nunito"/>
                          <a:ea typeface="Nunito"/>
                          <a:cs typeface="Nunito"/>
                          <a:sym typeface="Nunito"/>
                        </a:rPr>
                        <a:t>..</a:t>
                      </a:r>
                      <a:endParaRPr sz="1200" u="none" strike="noStrike" cap="none">
                        <a:latin typeface="Nunito"/>
                        <a:ea typeface="Nunito"/>
                        <a:cs typeface="Nunito"/>
                        <a:sym typeface="Nunito"/>
                      </a:endParaRPr>
                    </a:p>
                  </a:txBody>
                  <a:tcPr marL="91450" marR="91450" marT="45725" marB="45725"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tcPr>
                </a:tc>
                <a:extLst>
                  <a:ext uri="{0D108BD9-81ED-4DB2-BD59-A6C34878D82A}">
                    <a16:rowId xmlns:a16="http://schemas.microsoft.com/office/drawing/2014/main" val="10002"/>
                  </a:ext>
                </a:extLst>
              </a:tr>
              <a:tr h="669525">
                <a:tc>
                  <a:txBody>
                    <a:bodyPr/>
                    <a:lstStyle/>
                    <a:p>
                      <a:pPr marL="0" marR="0" lvl="0" indent="0" algn="l" rtl="0">
                        <a:lnSpc>
                          <a:spcPct val="100000"/>
                        </a:lnSpc>
                        <a:spcBef>
                          <a:spcPts val="0"/>
                        </a:spcBef>
                        <a:spcAft>
                          <a:spcPts val="0"/>
                        </a:spcAft>
                        <a:buClr>
                          <a:srgbClr val="000000"/>
                        </a:buClr>
                        <a:buSzPts val="1200"/>
                        <a:buFont typeface="Arial"/>
                        <a:buNone/>
                      </a:pPr>
                      <a:r>
                        <a:rPr lang="en" sz="1200" u="none" strike="noStrike" cap="none">
                          <a:latin typeface="Nunito"/>
                          <a:ea typeface="Nunito"/>
                          <a:cs typeface="Nunito"/>
                          <a:sym typeface="Nunito"/>
                        </a:rPr>
                        <a:t>3</a:t>
                      </a:r>
                      <a:endParaRPr sz="1200" u="none" strike="noStrike" cap="none">
                        <a:latin typeface="Nunito"/>
                        <a:ea typeface="Nunito"/>
                        <a:cs typeface="Nunito"/>
                        <a:sym typeface="Nunito"/>
                      </a:endParaRPr>
                    </a:p>
                  </a:txBody>
                  <a:tcPr marL="91450" marR="91450" marT="45725" marB="45725" anchor="ctr">
                    <a:lnR w="12700" cap="flat" cmpd="sng">
                      <a:solidFill>
                        <a:srgbClr val="7F7F7F"/>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1200"/>
                        <a:buFont typeface="Arial"/>
                        <a:buNone/>
                      </a:pPr>
                      <a:r>
                        <a:rPr lang="en" sz="1200" u="none" strike="noStrike" cap="none">
                          <a:latin typeface="Nunito"/>
                          <a:ea typeface="Nunito"/>
                          <a:cs typeface="Nunito"/>
                          <a:sym typeface="Nunito"/>
                        </a:rPr>
                        <a:t>…</a:t>
                      </a:r>
                      <a:endParaRPr sz="1200" u="none" strike="noStrike" cap="none">
                        <a:latin typeface="Nunito"/>
                        <a:ea typeface="Nunito"/>
                        <a:cs typeface="Nunito"/>
                        <a:sym typeface="Nunito"/>
                      </a:endParaRPr>
                    </a:p>
                  </a:txBody>
                  <a:tcPr marL="91450" marR="91450" marT="45725" marB="45725"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1200"/>
                        <a:buFont typeface="Arial"/>
                        <a:buNone/>
                      </a:pPr>
                      <a:r>
                        <a:rPr lang="en" sz="1200" u="none" strike="noStrike" cap="none">
                          <a:latin typeface="Nunito"/>
                          <a:ea typeface="Nunito"/>
                          <a:cs typeface="Nunito"/>
                          <a:sym typeface="Nunito"/>
                        </a:rPr>
                        <a:t>…</a:t>
                      </a:r>
                      <a:endParaRPr sz="1200" u="none" strike="noStrike" cap="none">
                        <a:latin typeface="Nunito"/>
                        <a:ea typeface="Nunito"/>
                        <a:cs typeface="Nunito"/>
                        <a:sym typeface="Nunito"/>
                      </a:endParaRPr>
                    </a:p>
                  </a:txBody>
                  <a:tcPr marL="91450" marR="91450" marT="45725" marB="45725"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tcPr>
                </a:tc>
                <a:extLst>
                  <a:ext uri="{0D108BD9-81ED-4DB2-BD59-A6C34878D82A}">
                    <a16:rowId xmlns:a16="http://schemas.microsoft.com/office/drawing/2014/main" val="10003"/>
                  </a:ext>
                </a:extLst>
              </a:tr>
              <a:tr h="669525">
                <a:tc>
                  <a:txBody>
                    <a:bodyPr/>
                    <a:lstStyle/>
                    <a:p>
                      <a:pPr marL="0" marR="0" lvl="0" indent="0" algn="l" rtl="0">
                        <a:lnSpc>
                          <a:spcPct val="100000"/>
                        </a:lnSpc>
                        <a:spcBef>
                          <a:spcPts val="0"/>
                        </a:spcBef>
                        <a:spcAft>
                          <a:spcPts val="0"/>
                        </a:spcAft>
                        <a:buClr>
                          <a:srgbClr val="000000"/>
                        </a:buClr>
                        <a:buSzPts val="1200"/>
                        <a:buFont typeface="Arial"/>
                        <a:buNone/>
                      </a:pPr>
                      <a:endParaRPr sz="1200" u="none" strike="noStrike" cap="none">
                        <a:latin typeface="Nunito"/>
                        <a:ea typeface="Nunito"/>
                        <a:cs typeface="Nunito"/>
                        <a:sym typeface="Nunito"/>
                      </a:endParaRPr>
                    </a:p>
                  </a:txBody>
                  <a:tcPr marL="91450" marR="91450" marT="45725" marB="45725" anchor="ctr">
                    <a:lnR w="12700" cap="flat" cmpd="sng">
                      <a:solidFill>
                        <a:srgbClr val="7F7F7F"/>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1200"/>
                        <a:buFont typeface="Arial"/>
                        <a:buNone/>
                      </a:pPr>
                      <a:endParaRPr sz="1200" u="none" strike="noStrike" cap="none">
                        <a:latin typeface="Nunito"/>
                        <a:ea typeface="Nunito"/>
                        <a:cs typeface="Nunito"/>
                        <a:sym typeface="Nunito"/>
                      </a:endParaRPr>
                    </a:p>
                  </a:txBody>
                  <a:tcPr marL="91450" marR="91450" marT="45725" marB="45725"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1200"/>
                        <a:buFont typeface="Arial"/>
                        <a:buNone/>
                      </a:pPr>
                      <a:endParaRPr sz="1200" u="none" strike="noStrike" cap="none">
                        <a:latin typeface="Nunito"/>
                        <a:ea typeface="Nunito"/>
                        <a:cs typeface="Nunito"/>
                        <a:sym typeface="Nunito"/>
                      </a:endParaRPr>
                    </a:p>
                  </a:txBody>
                  <a:tcPr marL="91450" marR="91450" marT="45725" marB="45725"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tcPr>
                </a:tc>
                <a:extLst>
                  <a:ext uri="{0D108BD9-81ED-4DB2-BD59-A6C34878D82A}">
                    <a16:rowId xmlns:a16="http://schemas.microsoft.com/office/drawing/2014/main" val="10004"/>
                  </a:ext>
                </a:extLst>
              </a:tr>
            </a:tbl>
          </a:graphicData>
        </a:graphic>
      </p:graphicFrame>
      <p:sp>
        <p:nvSpPr>
          <p:cNvPr id="27" name="Google Shape;27;ge1a9588eba_0_19"/>
          <p:cNvSpPr txBox="1">
            <a:spLocks noGrp="1"/>
          </p:cNvSpPr>
          <p:nvPr>
            <p:ph type="sldNum" idx="12"/>
          </p:nvPr>
        </p:nvSpPr>
        <p:spPr>
          <a:xfrm>
            <a:off x="8832299" y="4946907"/>
            <a:ext cx="365400" cy="217200"/>
          </a:xfrm>
          <a:prstGeom prst="rect">
            <a:avLst/>
          </a:prstGeom>
          <a:noFill/>
          <a:ln>
            <a:noFill/>
          </a:ln>
        </p:spPr>
        <p:txBody>
          <a:bodyPr spcFirstLastPara="1" wrap="square" lIns="91425" tIns="91425" rIns="91425" bIns="91425" anchor="ctr" anchorCtr="0">
            <a:noAutofit/>
          </a:bodyPr>
          <a:lstStyle>
            <a:lvl1pPr marL="0" marR="0" lvl="0"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1pPr>
            <a:lvl2pPr marL="0" marR="0" lvl="1"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2pPr>
            <a:lvl3pPr marL="0" marR="0" lvl="2"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3pPr>
            <a:lvl4pPr marL="0" marR="0" lvl="3"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4pPr>
            <a:lvl5pPr marL="0" marR="0" lvl="4"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5pPr>
            <a:lvl6pPr marL="0" marR="0" lvl="5"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6pPr>
            <a:lvl7pPr marL="0" marR="0" lvl="6"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7pPr>
            <a:lvl8pPr marL="0" marR="0" lvl="7"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8pPr>
            <a:lvl9pPr marL="0" marR="0" lvl="8"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8"/>
        <p:cNvGrpSpPr/>
        <p:nvPr/>
      </p:nvGrpSpPr>
      <p:grpSpPr>
        <a:xfrm>
          <a:off x="0" y="0"/>
          <a:ext cx="0" cy="0"/>
          <a:chOff x="0" y="0"/>
          <a:chExt cx="0" cy="0"/>
        </a:xfrm>
      </p:grpSpPr>
      <p:sp>
        <p:nvSpPr>
          <p:cNvPr id="29" name="Google Shape;29;ge1a9588eba_0_23"/>
          <p:cNvSpPr txBox="1">
            <a:spLocks noGrp="1"/>
          </p:cNvSpPr>
          <p:nvPr>
            <p:ph type="title"/>
          </p:nvPr>
        </p:nvSpPr>
        <p:spPr>
          <a:xfrm>
            <a:off x="201972" y="288368"/>
            <a:ext cx="85206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200"/>
              <a:buNone/>
              <a:defRPr/>
            </a:lvl1pPr>
            <a:lvl2pPr lvl="1" algn="l">
              <a:lnSpc>
                <a:spcPct val="100000"/>
              </a:lnSpc>
              <a:spcBef>
                <a:spcPts val="0"/>
              </a:spcBef>
              <a:spcAft>
                <a:spcPts val="0"/>
              </a:spcAft>
              <a:buSzPts val="2500"/>
              <a:buNone/>
              <a:defRPr/>
            </a:lvl2pPr>
            <a:lvl3pPr lvl="2" algn="l">
              <a:lnSpc>
                <a:spcPct val="100000"/>
              </a:lnSpc>
              <a:spcBef>
                <a:spcPts val="0"/>
              </a:spcBef>
              <a:spcAft>
                <a:spcPts val="0"/>
              </a:spcAft>
              <a:buSzPts val="2500"/>
              <a:buNone/>
              <a:defRPr/>
            </a:lvl3pPr>
            <a:lvl4pPr lvl="3" algn="l">
              <a:lnSpc>
                <a:spcPct val="100000"/>
              </a:lnSpc>
              <a:spcBef>
                <a:spcPts val="0"/>
              </a:spcBef>
              <a:spcAft>
                <a:spcPts val="0"/>
              </a:spcAft>
              <a:buSzPts val="2500"/>
              <a:buNone/>
              <a:defRPr/>
            </a:lvl4pPr>
            <a:lvl5pPr lvl="4" algn="l">
              <a:lnSpc>
                <a:spcPct val="100000"/>
              </a:lnSpc>
              <a:spcBef>
                <a:spcPts val="0"/>
              </a:spcBef>
              <a:spcAft>
                <a:spcPts val="0"/>
              </a:spcAft>
              <a:buSzPts val="2500"/>
              <a:buNone/>
              <a:defRPr/>
            </a:lvl5pPr>
            <a:lvl6pPr lvl="5" algn="l">
              <a:lnSpc>
                <a:spcPct val="100000"/>
              </a:lnSpc>
              <a:spcBef>
                <a:spcPts val="0"/>
              </a:spcBef>
              <a:spcAft>
                <a:spcPts val="0"/>
              </a:spcAft>
              <a:buSzPts val="2500"/>
              <a:buNone/>
              <a:defRPr/>
            </a:lvl6pPr>
            <a:lvl7pPr lvl="6" algn="l">
              <a:lnSpc>
                <a:spcPct val="100000"/>
              </a:lnSpc>
              <a:spcBef>
                <a:spcPts val="0"/>
              </a:spcBef>
              <a:spcAft>
                <a:spcPts val="0"/>
              </a:spcAft>
              <a:buSzPts val="2500"/>
              <a:buNone/>
              <a:defRPr/>
            </a:lvl7pPr>
            <a:lvl8pPr lvl="7" algn="l">
              <a:lnSpc>
                <a:spcPct val="100000"/>
              </a:lnSpc>
              <a:spcBef>
                <a:spcPts val="0"/>
              </a:spcBef>
              <a:spcAft>
                <a:spcPts val="0"/>
              </a:spcAft>
              <a:buSzPts val="2500"/>
              <a:buNone/>
              <a:defRPr/>
            </a:lvl8pPr>
            <a:lvl9pPr lvl="8" algn="l">
              <a:lnSpc>
                <a:spcPct val="100000"/>
              </a:lnSpc>
              <a:spcBef>
                <a:spcPts val="0"/>
              </a:spcBef>
              <a:spcAft>
                <a:spcPts val="0"/>
              </a:spcAft>
              <a:buSzPts val="2500"/>
              <a:buNone/>
              <a:defRPr/>
            </a:lvl9pPr>
          </a:lstStyle>
          <a:p>
            <a:endParaRPr/>
          </a:p>
        </p:txBody>
      </p:sp>
      <p:sp>
        <p:nvSpPr>
          <p:cNvPr id="30" name="Google Shape;30;ge1a9588eba_0_23"/>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1600"/>
              </a:spcBef>
              <a:spcAft>
                <a:spcPts val="0"/>
              </a:spcAft>
              <a:buSzPts val="1200"/>
              <a:buChar char="○"/>
              <a:defRPr sz="1200"/>
            </a:lvl2pPr>
            <a:lvl3pPr marL="1371600" lvl="2" indent="-304800" algn="l">
              <a:lnSpc>
                <a:spcPct val="115000"/>
              </a:lnSpc>
              <a:spcBef>
                <a:spcPts val="1600"/>
              </a:spcBef>
              <a:spcAft>
                <a:spcPts val="0"/>
              </a:spcAft>
              <a:buSzPts val="1200"/>
              <a:buChar char="■"/>
              <a:defRPr sz="1200"/>
            </a:lvl3pPr>
            <a:lvl4pPr marL="1828800" lvl="3" indent="-304800" algn="l">
              <a:lnSpc>
                <a:spcPct val="115000"/>
              </a:lnSpc>
              <a:spcBef>
                <a:spcPts val="1600"/>
              </a:spcBef>
              <a:spcAft>
                <a:spcPts val="0"/>
              </a:spcAft>
              <a:buSzPts val="1200"/>
              <a:buChar char="●"/>
              <a:defRPr sz="1200"/>
            </a:lvl4pPr>
            <a:lvl5pPr marL="2286000" lvl="4" indent="-304800" algn="l">
              <a:lnSpc>
                <a:spcPct val="115000"/>
              </a:lnSpc>
              <a:spcBef>
                <a:spcPts val="1600"/>
              </a:spcBef>
              <a:spcAft>
                <a:spcPts val="0"/>
              </a:spcAft>
              <a:buSzPts val="1200"/>
              <a:buChar char="○"/>
              <a:defRPr sz="1200"/>
            </a:lvl5pPr>
            <a:lvl6pPr marL="2743200" lvl="5" indent="-304800" algn="l">
              <a:lnSpc>
                <a:spcPct val="115000"/>
              </a:lnSpc>
              <a:spcBef>
                <a:spcPts val="1600"/>
              </a:spcBef>
              <a:spcAft>
                <a:spcPts val="0"/>
              </a:spcAft>
              <a:buSzPts val="1200"/>
              <a:buChar char="■"/>
              <a:defRPr sz="1200"/>
            </a:lvl6pPr>
            <a:lvl7pPr marL="3200400" lvl="6" indent="-304800" algn="l">
              <a:lnSpc>
                <a:spcPct val="115000"/>
              </a:lnSpc>
              <a:spcBef>
                <a:spcPts val="1600"/>
              </a:spcBef>
              <a:spcAft>
                <a:spcPts val="0"/>
              </a:spcAft>
              <a:buSzPts val="1200"/>
              <a:buChar char="●"/>
              <a:defRPr sz="1200"/>
            </a:lvl7pPr>
            <a:lvl8pPr marL="3657600" lvl="7" indent="-304800" algn="l">
              <a:lnSpc>
                <a:spcPct val="115000"/>
              </a:lnSpc>
              <a:spcBef>
                <a:spcPts val="1600"/>
              </a:spcBef>
              <a:spcAft>
                <a:spcPts val="0"/>
              </a:spcAft>
              <a:buSzPts val="1200"/>
              <a:buChar char="○"/>
              <a:defRPr sz="1200"/>
            </a:lvl8pPr>
            <a:lvl9pPr marL="4114800" lvl="8" indent="-304800" algn="l">
              <a:lnSpc>
                <a:spcPct val="115000"/>
              </a:lnSpc>
              <a:spcBef>
                <a:spcPts val="1600"/>
              </a:spcBef>
              <a:spcAft>
                <a:spcPts val="1600"/>
              </a:spcAft>
              <a:buSzPts val="1200"/>
              <a:buChar char="■"/>
              <a:defRPr sz="1200"/>
            </a:lvl9pPr>
          </a:lstStyle>
          <a:p>
            <a:endParaRPr/>
          </a:p>
        </p:txBody>
      </p:sp>
      <p:sp>
        <p:nvSpPr>
          <p:cNvPr id="31" name="Google Shape;31;ge1a9588eba_0_23"/>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1600"/>
              </a:spcBef>
              <a:spcAft>
                <a:spcPts val="0"/>
              </a:spcAft>
              <a:buSzPts val="1200"/>
              <a:buChar char="○"/>
              <a:defRPr sz="1200"/>
            </a:lvl2pPr>
            <a:lvl3pPr marL="1371600" lvl="2" indent="-304800" algn="l">
              <a:lnSpc>
                <a:spcPct val="115000"/>
              </a:lnSpc>
              <a:spcBef>
                <a:spcPts val="1600"/>
              </a:spcBef>
              <a:spcAft>
                <a:spcPts val="0"/>
              </a:spcAft>
              <a:buSzPts val="1200"/>
              <a:buChar char="■"/>
              <a:defRPr sz="1200"/>
            </a:lvl3pPr>
            <a:lvl4pPr marL="1828800" lvl="3" indent="-304800" algn="l">
              <a:lnSpc>
                <a:spcPct val="115000"/>
              </a:lnSpc>
              <a:spcBef>
                <a:spcPts val="1600"/>
              </a:spcBef>
              <a:spcAft>
                <a:spcPts val="0"/>
              </a:spcAft>
              <a:buSzPts val="1200"/>
              <a:buChar char="●"/>
              <a:defRPr sz="1200"/>
            </a:lvl4pPr>
            <a:lvl5pPr marL="2286000" lvl="4" indent="-304800" algn="l">
              <a:lnSpc>
                <a:spcPct val="115000"/>
              </a:lnSpc>
              <a:spcBef>
                <a:spcPts val="1600"/>
              </a:spcBef>
              <a:spcAft>
                <a:spcPts val="0"/>
              </a:spcAft>
              <a:buSzPts val="1200"/>
              <a:buChar char="○"/>
              <a:defRPr sz="1200"/>
            </a:lvl5pPr>
            <a:lvl6pPr marL="2743200" lvl="5" indent="-304800" algn="l">
              <a:lnSpc>
                <a:spcPct val="115000"/>
              </a:lnSpc>
              <a:spcBef>
                <a:spcPts val="1600"/>
              </a:spcBef>
              <a:spcAft>
                <a:spcPts val="0"/>
              </a:spcAft>
              <a:buSzPts val="1200"/>
              <a:buChar char="■"/>
              <a:defRPr sz="1200"/>
            </a:lvl6pPr>
            <a:lvl7pPr marL="3200400" lvl="6" indent="-304800" algn="l">
              <a:lnSpc>
                <a:spcPct val="115000"/>
              </a:lnSpc>
              <a:spcBef>
                <a:spcPts val="1600"/>
              </a:spcBef>
              <a:spcAft>
                <a:spcPts val="0"/>
              </a:spcAft>
              <a:buSzPts val="1200"/>
              <a:buChar char="●"/>
              <a:defRPr sz="1200"/>
            </a:lvl7pPr>
            <a:lvl8pPr marL="3657600" lvl="7" indent="-304800" algn="l">
              <a:lnSpc>
                <a:spcPct val="115000"/>
              </a:lnSpc>
              <a:spcBef>
                <a:spcPts val="1600"/>
              </a:spcBef>
              <a:spcAft>
                <a:spcPts val="0"/>
              </a:spcAft>
              <a:buSzPts val="1200"/>
              <a:buChar char="○"/>
              <a:defRPr sz="1200"/>
            </a:lvl8pPr>
            <a:lvl9pPr marL="4114800" lvl="8" indent="-304800" algn="l">
              <a:lnSpc>
                <a:spcPct val="115000"/>
              </a:lnSpc>
              <a:spcBef>
                <a:spcPts val="1600"/>
              </a:spcBef>
              <a:spcAft>
                <a:spcPts val="1600"/>
              </a:spcAft>
              <a:buSzPts val="1200"/>
              <a:buChar char="■"/>
              <a:defRPr sz="1200"/>
            </a:lvl9pPr>
          </a:lstStyle>
          <a:p>
            <a:endParaRPr/>
          </a:p>
        </p:txBody>
      </p:sp>
      <p:sp>
        <p:nvSpPr>
          <p:cNvPr id="32" name="Google Shape;32;ge1a9588eba_0_23"/>
          <p:cNvSpPr txBox="1">
            <a:spLocks noGrp="1"/>
          </p:cNvSpPr>
          <p:nvPr>
            <p:ph type="sldNum" idx="12"/>
          </p:nvPr>
        </p:nvSpPr>
        <p:spPr>
          <a:xfrm>
            <a:off x="8832299" y="4946907"/>
            <a:ext cx="365400" cy="217200"/>
          </a:xfrm>
          <a:prstGeom prst="rect">
            <a:avLst/>
          </a:prstGeom>
          <a:noFill/>
          <a:ln>
            <a:noFill/>
          </a:ln>
        </p:spPr>
        <p:txBody>
          <a:bodyPr spcFirstLastPara="1" wrap="square" lIns="91425" tIns="91425" rIns="91425" bIns="91425" anchor="ctr" anchorCtr="0">
            <a:noAutofit/>
          </a:bodyPr>
          <a:lstStyle>
            <a:lvl1pPr marL="0" marR="0" lvl="0"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1pPr>
            <a:lvl2pPr marL="0" marR="0" lvl="1"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2pPr>
            <a:lvl3pPr marL="0" marR="0" lvl="2"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3pPr>
            <a:lvl4pPr marL="0" marR="0" lvl="3"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4pPr>
            <a:lvl5pPr marL="0" marR="0" lvl="4"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5pPr>
            <a:lvl6pPr marL="0" marR="0" lvl="5"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6pPr>
            <a:lvl7pPr marL="0" marR="0" lvl="6"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7pPr>
            <a:lvl8pPr marL="0" marR="0" lvl="7"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8pPr>
            <a:lvl9pPr marL="0" marR="0" lvl="8"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3"/>
        <p:cNvGrpSpPr/>
        <p:nvPr/>
      </p:nvGrpSpPr>
      <p:grpSpPr>
        <a:xfrm>
          <a:off x="0" y="0"/>
          <a:ext cx="0" cy="0"/>
          <a:chOff x="0" y="0"/>
          <a:chExt cx="0" cy="0"/>
        </a:xfrm>
      </p:grpSpPr>
      <p:sp>
        <p:nvSpPr>
          <p:cNvPr id="34" name="Google Shape;34;ge1a9588eba_0_28"/>
          <p:cNvSpPr txBox="1">
            <a:spLocks noGrp="1"/>
          </p:cNvSpPr>
          <p:nvPr>
            <p:ph type="title"/>
          </p:nvPr>
        </p:nvSpPr>
        <p:spPr>
          <a:xfrm>
            <a:off x="201972" y="288368"/>
            <a:ext cx="85206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200"/>
              <a:buNone/>
              <a:defRPr/>
            </a:lvl1pPr>
            <a:lvl2pPr lvl="1" algn="l">
              <a:lnSpc>
                <a:spcPct val="100000"/>
              </a:lnSpc>
              <a:spcBef>
                <a:spcPts val="0"/>
              </a:spcBef>
              <a:spcAft>
                <a:spcPts val="0"/>
              </a:spcAft>
              <a:buSzPts val="2500"/>
              <a:buNone/>
              <a:defRPr/>
            </a:lvl2pPr>
            <a:lvl3pPr lvl="2" algn="l">
              <a:lnSpc>
                <a:spcPct val="100000"/>
              </a:lnSpc>
              <a:spcBef>
                <a:spcPts val="0"/>
              </a:spcBef>
              <a:spcAft>
                <a:spcPts val="0"/>
              </a:spcAft>
              <a:buSzPts val="2500"/>
              <a:buNone/>
              <a:defRPr/>
            </a:lvl3pPr>
            <a:lvl4pPr lvl="3" algn="l">
              <a:lnSpc>
                <a:spcPct val="100000"/>
              </a:lnSpc>
              <a:spcBef>
                <a:spcPts val="0"/>
              </a:spcBef>
              <a:spcAft>
                <a:spcPts val="0"/>
              </a:spcAft>
              <a:buSzPts val="2500"/>
              <a:buNone/>
              <a:defRPr/>
            </a:lvl4pPr>
            <a:lvl5pPr lvl="4" algn="l">
              <a:lnSpc>
                <a:spcPct val="100000"/>
              </a:lnSpc>
              <a:spcBef>
                <a:spcPts val="0"/>
              </a:spcBef>
              <a:spcAft>
                <a:spcPts val="0"/>
              </a:spcAft>
              <a:buSzPts val="2500"/>
              <a:buNone/>
              <a:defRPr/>
            </a:lvl5pPr>
            <a:lvl6pPr lvl="5" algn="l">
              <a:lnSpc>
                <a:spcPct val="100000"/>
              </a:lnSpc>
              <a:spcBef>
                <a:spcPts val="0"/>
              </a:spcBef>
              <a:spcAft>
                <a:spcPts val="0"/>
              </a:spcAft>
              <a:buSzPts val="2500"/>
              <a:buNone/>
              <a:defRPr/>
            </a:lvl6pPr>
            <a:lvl7pPr lvl="6" algn="l">
              <a:lnSpc>
                <a:spcPct val="100000"/>
              </a:lnSpc>
              <a:spcBef>
                <a:spcPts val="0"/>
              </a:spcBef>
              <a:spcAft>
                <a:spcPts val="0"/>
              </a:spcAft>
              <a:buSzPts val="2500"/>
              <a:buNone/>
              <a:defRPr/>
            </a:lvl7pPr>
            <a:lvl8pPr lvl="7" algn="l">
              <a:lnSpc>
                <a:spcPct val="100000"/>
              </a:lnSpc>
              <a:spcBef>
                <a:spcPts val="0"/>
              </a:spcBef>
              <a:spcAft>
                <a:spcPts val="0"/>
              </a:spcAft>
              <a:buSzPts val="2500"/>
              <a:buNone/>
              <a:defRPr/>
            </a:lvl8pPr>
            <a:lvl9pPr lvl="8" algn="l">
              <a:lnSpc>
                <a:spcPct val="100000"/>
              </a:lnSpc>
              <a:spcBef>
                <a:spcPts val="0"/>
              </a:spcBef>
              <a:spcAft>
                <a:spcPts val="0"/>
              </a:spcAft>
              <a:buSzPts val="2500"/>
              <a:buNone/>
              <a:defRPr/>
            </a:lvl9pPr>
          </a:lstStyle>
          <a:p>
            <a:endParaRPr/>
          </a:p>
        </p:txBody>
      </p:sp>
      <p:sp>
        <p:nvSpPr>
          <p:cNvPr id="35" name="Google Shape;35;ge1a9588eba_0_28"/>
          <p:cNvSpPr txBox="1">
            <a:spLocks noGrp="1"/>
          </p:cNvSpPr>
          <p:nvPr>
            <p:ph type="sldNum" idx="12"/>
          </p:nvPr>
        </p:nvSpPr>
        <p:spPr>
          <a:xfrm>
            <a:off x="8832299" y="4946907"/>
            <a:ext cx="365400" cy="217200"/>
          </a:xfrm>
          <a:prstGeom prst="rect">
            <a:avLst/>
          </a:prstGeom>
          <a:noFill/>
          <a:ln>
            <a:noFill/>
          </a:ln>
        </p:spPr>
        <p:txBody>
          <a:bodyPr spcFirstLastPara="1" wrap="square" lIns="91425" tIns="91425" rIns="91425" bIns="91425" anchor="ctr" anchorCtr="0">
            <a:noAutofit/>
          </a:bodyPr>
          <a:lstStyle>
            <a:lvl1pPr marL="0" marR="0" lvl="0"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1pPr>
            <a:lvl2pPr marL="0" marR="0" lvl="1"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2pPr>
            <a:lvl3pPr marL="0" marR="0" lvl="2"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3pPr>
            <a:lvl4pPr marL="0" marR="0" lvl="3"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4pPr>
            <a:lvl5pPr marL="0" marR="0" lvl="4"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5pPr>
            <a:lvl6pPr marL="0" marR="0" lvl="5"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6pPr>
            <a:lvl7pPr marL="0" marR="0" lvl="6"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7pPr>
            <a:lvl8pPr marL="0" marR="0" lvl="7"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8pPr>
            <a:lvl9pPr marL="0" marR="0" lvl="8"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6"/>
        <p:cNvGrpSpPr/>
        <p:nvPr/>
      </p:nvGrpSpPr>
      <p:grpSpPr>
        <a:xfrm>
          <a:off x="0" y="0"/>
          <a:ext cx="0" cy="0"/>
          <a:chOff x="0" y="0"/>
          <a:chExt cx="0" cy="0"/>
        </a:xfrm>
      </p:grpSpPr>
      <p:sp>
        <p:nvSpPr>
          <p:cNvPr id="37" name="Google Shape;37;ge1a9588eba_0_31"/>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38" name="Google Shape;38;ge1a9588eba_0_31"/>
          <p:cNvSpPr txBox="1">
            <a:spLocks noGrp="1"/>
          </p:cNvSpPr>
          <p:nvPr>
            <p:ph type="sldNum" idx="12"/>
          </p:nvPr>
        </p:nvSpPr>
        <p:spPr>
          <a:xfrm>
            <a:off x="8832299" y="4946907"/>
            <a:ext cx="365400" cy="217200"/>
          </a:xfrm>
          <a:prstGeom prst="rect">
            <a:avLst/>
          </a:prstGeom>
          <a:noFill/>
          <a:ln>
            <a:noFill/>
          </a:ln>
        </p:spPr>
        <p:txBody>
          <a:bodyPr spcFirstLastPara="1" wrap="square" lIns="91425" tIns="91425" rIns="91425" bIns="91425" anchor="ctr" anchorCtr="0">
            <a:noAutofit/>
          </a:bodyPr>
          <a:lstStyle>
            <a:lvl1pPr marL="0" marR="0" lvl="0"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1pPr>
            <a:lvl2pPr marL="0" marR="0" lvl="1"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2pPr>
            <a:lvl3pPr marL="0" marR="0" lvl="2"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3pPr>
            <a:lvl4pPr marL="0" marR="0" lvl="3"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4pPr>
            <a:lvl5pPr marL="0" marR="0" lvl="4"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5pPr>
            <a:lvl6pPr marL="0" marR="0" lvl="5"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6pPr>
            <a:lvl7pPr marL="0" marR="0" lvl="6"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7pPr>
            <a:lvl8pPr marL="0" marR="0" lvl="7"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8pPr>
            <a:lvl9pPr marL="0" marR="0" lvl="8"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9"/>
        <p:cNvGrpSpPr/>
        <p:nvPr/>
      </p:nvGrpSpPr>
      <p:grpSpPr>
        <a:xfrm>
          <a:off x="0" y="0"/>
          <a:ext cx="0" cy="0"/>
          <a:chOff x="0" y="0"/>
          <a:chExt cx="0" cy="0"/>
        </a:xfrm>
      </p:grpSpPr>
      <p:sp>
        <p:nvSpPr>
          <p:cNvPr id="40" name="Google Shape;40;ge1a9588eba_0_34"/>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 name="Google Shape;41;ge1a9588eba_0_34"/>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42" name="Google Shape;42;ge1a9588eba_0_34"/>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43" name="Google Shape;43;ge1a9588eba_0_34"/>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Autofit/>
          </a:bodyPr>
          <a:lstStyle>
            <a:lvl1pPr marL="457200" lvl="0" indent="-323850" algn="l">
              <a:lnSpc>
                <a:spcPct val="115000"/>
              </a:lnSpc>
              <a:spcBef>
                <a:spcPts val="0"/>
              </a:spcBef>
              <a:spcAft>
                <a:spcPts val="0"/>
              </a:spcAft>
              <a:buSzPts val="1500"/>
              <a:buChar char="●"/>
              <a:defRPr/>
            </a:lvl1pPr>
            <a:lvl2pPr marL="914400" lvl="1" indent="-311150" algn="l">
              <a:lnSpc>
                <a:spcPct val="115000"/>
              </a:lnSpc>
              <a:spcBef>
                <a:spcPts val="1600"/>
              </a:spcBef>
              <a:spcAft>
                <a:spcPts val="0"/>
              </a:spcAft>
              <a:buSzPts val="1300"/>
              <a:buChar char="○"/>
              <a:defRPr/>
            </a:lvl2pPr>
            <a:lvl3pPr marL="1371600" lvl="2" indent="-304800" algn="l">
              <a:lnSpc>
                <a:spcPct val="115000"/>
              </a:lnSpc>
              <a:spcBef>
                <a:spcPts val="1600"/>
              </a:spcBef>
              <a:spcAft>
                <a:spcPts val="0"/>
              </a:spcAft>
              <a:buSzPts val="1200"/>
              <a:buChar char="■"/>
              <a:defRPr/>
            </a:lvl3pPr>
            <a:lvl4pPr marL="1828800" lvl="3" indent="-298450" algn="l">
              <a:lnSpc>
                <a:spcPct val="115000"/>
              </a:lnSpc>
              <a:spcBef>
                <a:spcPts val="1600"/>
              </a:spcBef>
              <a:spcAft>
                <a:spcPts val="0"/>
              </a:spcAft>
              <a:buSzPts val="1100"/>
              <a:buChar char="●"/>
              <a:defRPr/>
            </a:lvl4pPr>
            <a:lvl5pPr marL="2286000" lvl="4" indent="-292100" algn="l">
              <a:lnSpc>
                <a:spcPct val="115000"/>
              </a:lnSpc>
              <a:spcBef>
                <a:spcPts val="1600"/>
              </a:spcBef>
              <a:spcAft>
                <a:spcPts val="0"/>
              </a:spcAft>
              <a:buSzPts val="1000"/>
              <a:buChar char="○"/>
              <a:defRPr/>
            </a:lvl5pPr>
            <a:lvl6pPr marL="2743200" lvl="5" indent="-285750" algn="l">
              <a:lnSpc>
                <a:spcPct val="115000"/>
              </a:lnSpc>
              <a:spcBef>
                <a:spcPts val="1600"/>
              </a:spcBef>
              <a:spcAft>
                <a:spcPts val="0"/>
              </a:spcAft>
              <a:buSzPts val="900"/>
              <a:buChar char="■"/>
              <a:defRPr/>
            </a:lvl6pPr>
            <a:lvl7pPr marL="3200400" lvl="6" indent="-279400" algn="l">
              <a:lnSpc>
                <a:spcPct val="115000"/>
              </a:lnSpc>
              <a:spcBef>
                <a:spcPts val="1600"/>
              </a:spcBef>
              <a:spcAft>
                <a:spcPts val="0"/>
              </a:spcAft>
              <a:buSzPts val="800"/>
              <a:buChar char="●"/>
              <a:defRPr/>
            </a:lvl7pPr>
            <a:lvl8pPr marL="3657600" lvl="7" indent="-273050" algn="l">
              <a:lnSpc>
                <a:spcPct val="115000"/>
              </a:lnSpc>
              <a:spcBef>
                <a:spcPts val="1600"/>
              </a:spcBef>
              <a:spcAft>
                <a:spcPts val="0"/>
              </a:spcAft>
              <a:buSzPts val="700"/>
              <a:buChar char="○"/>
              <a:defRPr/>
            </a:lvl8pPr>
            <a:lvl9pPr marL="4114800" lvl="8" indent="-266700" algn="l">
              <a:lnSpc>
                <a:spcPct val="115000"/>
              </a:lnSpc>
              <a:spcBef>
                <a:spcPts val="1600"/>
              </a:spcBef>
              <a:spcAft>
                <a:spcPts val="1600"/>
              </a:spcAft>
              <a:buSzPts val="600"/>
              <a:buChar char="■"/>
              <a:defRPr/>
            </a:lvl9pPr>
          </a:lstStyle>
          <a:p>
            <a:endParaRPr/>
          </a:p>
        </p:txBody>
      </p:sp>
      <p:sp>
        <p:nvSpPr>
          <p:cNvPr id="44" name="Google Shape;44;ge1a9588eba_0_34"/>
          <p:cNvSpPr txBox="1">
            <a:spLocks noGrp="1"/>
          </p:cNvSpPr>
          <p:nvPr>
            <p:ph type="sldNum" idx="12"/>
          </p:nvPr>
        </p:nvSpPr>
        <p:spPr>
          <a:xfrm>
            <a:off x="8832299" y="4946907"/>
            <a:ext cx="365400" cy="217200"/>
          </a:xfrm>
          <a:prstGeom prst="rect">
            <a:avLst/>
          </a:prstGeom>
          <a:noFill/>
          <a:ln>
            <a:noFill/>
          </a:ln>
        </p:spPr>
        <p:txBody>
          <a:bodyPr spcFirstLastPara="1" wrap="square" lIns="91425" tIns="91425" rIns="91425" bIns="91425" anchor="ctr" anchorCtr="0">
            <a:noAutofit/>
          </a:bodyPr>
          <a:lstStyle>
            <a:lvl1pPr marL="0" marR="0" lvl="0"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1pPr>
            <a:lvl2pPr marL="0" marR="0" lvl="1"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2pPr>
            <a:lvl3pPr marL="0" marR="0" lvl="2"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3pPr>
            <a:lvl4pPr marL="0" marR="0" lvl="3"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4pPr>
            <a:lvl5pPr marL="0" marR="0" lvl="4"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5pPr>
            <a:lvl6pPr marL="0" marR="0" lvl="5"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6pPr>
            <a:lvl7pPr marL="0" marR="0" lvl="6"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7pPr>
            <a:lvl8pPr marL="0" marR="0" lvl="7"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8pPr>
            <a:lvl9pPr marL="0" marR="0" lvl="8"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5"/>
        <p:cNvGrpSpPr/>
        <p:nvPr/>
      </p:nvGrpSpPr>
      <p:grpSpPr>
        <a:xfrm>
          <a:off x="0" y="0"/>
          <a:ext cx="0" cy="0"/>
          <a:chOff x="0" y="0"/>
          <a:chExt cx="0" cy="0"/>
        </a:xfrm>
      </p:grpSpPr>
      <p:sp>
        <p:nvSpPr>
          <p:cNvPr id="46" name="Google Shape;46;ge1a9588eba_0_40"/>
          <p:cNvSpPr txBox="1">
            <a:spLocks noGrp="1"/>
          </p:cNvSpPr>
          <p:nvPr>
            <p:ph type="sldNum" idx="12"/>
          </p:nvPr>
        </p:nvSpPr>
        <p:spPr>
          <a:xfrm>
            <a:off x="8832299" y="4946907"/>
            <a:ext cx="365400" cy="217200"/>
          </a:xfrm>
          <a:prstGeom prst="rect">
            <a:avLst/>
          </a:prstGeom>
          <a:noFill/>
          <a:ln>
            <a:noFill/>
          </a:ln>
        </p:spPr>
        <p:txBody>
          <a:bodyPr spcFirstLastPara="1" wrap="square" lIns="91425" tIns="91425" rIns="91425" bIns="91425" anchor="ctr" anchorCtr="0">
            <a:noAutofit/>
          </a:bodyPr>
          <a:lstStyle>
            <a:lvl1pPr marL="0" marR="0" lvl="0"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1pPr>
            <a:lvl2pPr marL="0" marR="0" lvl="1"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2pPr>
            <a:lvl3pPr marL="0" marR="0" lvl="2"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3pPr>
            <a:lvl4pPr marL="0" marR="0" lvl="3"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4pPr>
            <a:lvl5pPr marL="0" marR="0" lvl="4"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5pPr>
            <a:lvl6pPr marL="0" marR="0" lvl="5"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6pPr>
            <a:lvl7pPr marL="0" marR="0" lvl="6"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7pPr>
            <a:lvl8pPr marL="0" marR="0" lvl="7"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8pPr>
            <a:lvl9pPr marL="0" marR="0" lvl="8"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1">
  <p:cSld name="BLANK_1">
    <p:spTree>
      <p:nvGrpSpPr>
        <p:cNvPr id="1" name="Shape 47"/>
        <p:cNvGrpSpPr/>
        <p:nvPr/>
      </p:nvGrpSpPr>
      <p:grpSpPr>
        <a:xfrm>
          <a:off x="0" y="0"/>
          <a:ext cx="0" cy="0"/>
          <a:chOff x="0" y="0"/>
          <a:chExt cx="0" cy="0"/>
        </a:xfrm>
      </p:grpSpPr>
      <p:sp>
        <p:nvSpPr>
          <p:cNvPr id="48" name="Google Shape;48;ge1a9588eba_0_42"/>
          <p:cNvSpPr/>
          <p:nvPr/>
        </p:nvSpPr>
        <p:spPr>
          <a:xfrm>
            <a:off x="1" y="-335"/>
            <a:ext cx="9144600" cy="5143800"/>
          </a:xfrm>
          <a:prstGeom prst="rect">
            <a:avLst/>
          </a:prstGeom>
          <a:solidFill>
            <a:srgbClr val="0E39A9"/>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pic>
        <p:nvPicPr>
          <p:cNvPr id="49" name="Google Shape;49;ge1a9588eba_0_42" descr="A close up of a logo&#10;&#10;Description automatically generated"/>
          <p:cNvPicPr preferRelativeResize="0"/>
          <p:nvPr/>
        </p:nvPicPr>
        <p:blipFill rotWithShape="1">
          <a:blip r:embed="rId2">
            <a:alphaModFix/>
          </a:blip>
          <a:srcRect l="42816" t="18358" r="37293" b="19149"/>
          <a:stretch/>
        </p:blipFill>
        <p:spPr>
          <a:xfrm>
            <a:off x="6052536" y="514443"/>
            <a:ext cx="2095112" cy="3703320"/>
          </a:xfrm>
          <a:prstGeom prst="rect">
            <a:avLst/>
          </a:prstGeom>
          <a:noFill/>
          <a:ln>
            <a:noFill/>
          </a:ln>
        </p:spPr>
      </p:pic>
      <p:sp>
        <p:nvSpPr>
          <p:cNvPr id="50" name="Google Shape;50;ge1a9588eba_0_42"/>
          <p:cNvSpPr txBox="1">
            <a:spLocks noGrp="1"/>
          </p:cNvSpPr>
          <p:nvPr>
            <p:ph type="title"/>
          </p:nvPr>
        </p:nvSpPr>
        <p:spPr>
          <a:xfrm>
            <a:off x="70129" y="6703219"/>
            <a:ext cx="15008700" cy="697800"/>
          </a:xfrm>
          <a:prstGeom prst="rect">
            <a:avLst/>
          </a:prstGeom>
          <a:noFill/>
          <a:ln>
            <a:noFill/>
          </a:ln>
        </p:spPr>
        <p:txBody>
          <a:bodyPr spcFirstLastPara="1" wrap="square" lIns="0" tIns="12850" rIns="0" bIns="0" anchor="t" anchorCtr="0">
            <a:noAutofit/>
          </a:bodyPr>
          <a:lstStyle>
            <a:lvl1pPr marR="0" lvl="0" algn="l">
              <a:lnSpc>
                <a:spcPct val="100000"/>
              </a:lnSpc>
              <a:spcBef>
                <a:spcPts val="0"/>
              </a:spcBef>
              <a:spcAft>
                <a:spcPts val="0"/>
              </a:spcAft>
              <a:buSzPts val="2200"/>
              <a:buNone/>
              <a:defRPr sz="2400" b="0" i="0" u="none" strike="noStrike" cap="none">
                <a:solidFill>
                  <a:srgbClr val="000000"/>
                </a:solidFill>
                <a:latin typeface="Arial"/>
                <a:ea typeface="Arial"/>
                <a:cs typeface="Arial"/>
                <a:sym typeface="Arial"/>
              </a:defRPr>
            </a:lvl1pPr>
            <a:lvl2pPr marR="0" lvl="1" algn="l">
              <a:lnSpc>
                <a:spcPct val="100000"/>
              </a:lnSpc>
              <a:spcBef>
                <a:spcPts val="0"/>
              </a:spcBef>
              <a:spcAft>
                <a:spcPts val="0"/>
              </a:spcAft>
              <a:buSzPts val="2500"/>
              <a:buNone/>
              <a:defRPr sz="11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SzPts val="2500"/>
              <a:buNone/>
              <a:defRPr sz="11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SzPts val="2500"/>
              <a:buNone/>
              <a:defRPr sz="11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SzPts val="2500"/>
              <a:buNone/>
              <a:defRPr sz="11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SzPts val="2500"/>
              <a:buNone/>
              <a:defRPr sz="11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SzPts val="2500"/>
              <a:buNone/>
              <a:defRPr sz="11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SzPts val="2500"/>
              <a:buNone/>
              <a:defRPr sz="11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SzPts val="2500"/>
              <a:buNone/>
              <a:defRPr sz="1100" b="0" i="0" u="none" strike="noStrike" cap="none">
                <a:solidFill>
                  <a:srgbClr val="000000"/>
                </a:solidFill>
                <a:latin typeface="Arial"/>
                <a:ea typeface="Arial"/>
                <a:cs typeface="Arial"/>
                <a:sym typeface="Arial"/>
              </a:defRPr>
            </a:lvl9pPr>
          </a:lstStyle>
          <a:p>
            <a:endParaRPr/>
          </a:p>
        </p:txBody>
      </p:sp>
      <p:sp>
        <p:nvSpPr>
          <p:cNvPr id="51" name="Google Shape;51;ge1a9588eba_0_42"/>
          <p:cNvSpPr txBox="1"/>
          <p:nvPr/>
        </p:nvSpPr>
        <p:spPr>
          <a:xfrm>
            <a:off x="334565" y="1676232"/>
            <a:ext cx="4372800" cy="1790700"/>
          </a:xfrm>
          <a:prstGeom prst="rect">
            <a:avLst/>
          </a:prstGeom>
          <a:noFill/>
          <a:ln>
            <a:noFill/>
          </a:ln>
        </p:spPr>
        <p:txBody>
          <a:bodyPr spcFirstLastPara="1" wrap="square" lIns="68575" tIns="34275" rIns="68575" bIns="34275" anchor="ctr" anchorCtr="0">
            <a:noAutofit/>
          </a:bodyPr>
          <a:lstStyle/>
          <a:p>
            <a:pPr marL="0" marR="0" lvl="0" indent="0" algn="l" rtl="0">
              <a:lnSpc>
                <a:spcPct val="90000"/>
              </a:lnSpc>
              <a:spcBef>
                <a:spcPts val="0"/>
              </a:spcBef>
              <a:spcAft>
                <a:spcPts val="0"/>
              </a:spcAft>
              <a:buClr>
                <a:schemeClr val="dk1"/>
              </a:buClr>
              <a:buSzPts val="4500"/>
              <a:buFont typeface="Calibri"/>
              <a:buNone/>
            </a:pPr>
            <a:r>
              <a:rPr lang="en" sz="3300" b="0" i="0" u="none" strike="noStrike" cap="none">
                <a:solidFill>
                  <a:schemeClr val="lt1"/>
                </a:solidFill>
                <a:latin typeface="Nunito ExtraBold"/>
                <a:ea typeface="Nunito ExtraBold"/>
                <a:cs typeface="Nunito ExtraBold"/>
                <a:sym typeface="Nunito ExtraBold"/>
              </a:rPr>
              <a:t>Happy Learning !</a:t>
            </a:r>
            <a:endParaRPr sz="3300" b="0" i="0" u="none" strike="noStrike" cap="none">
              <a:solidFill>
                <a:schemeClr val="lt1"/>
              </a:solidFill>
              <a:latin typeface="Nunito ExtraBold"/>
              <a:ea typeface="Nunito ExtraBold"/>
              <a:cs typeface="Nunito ExtraBold"/>
              <a:sym typeface="Nunito ExtraBold"/>
            </a:endParaRPr>
          </a:p>
        </p:txBody>
      </p:sp>
      <p:pic>
        <p:nvPicPr>
          <p:cNvPr id="52" name="Google Shape;52;ge1a9588eba_0_42"/>
          <p:cNvPicPr preferRelativeResize="0"/>
          <p:nvPr/>
        </p:nvPicPr>
        <p:blipFill rotWithShape="1">
          <a:blip r:embed="rId3">
            <a:alphaModFix/>
          </a:blip>
          <a:srcRect/>
          <a:stretch/>
        </p:blipFill>
        <p:spPr>
          <a:xfrm>
            <a:off x="295874" y="683275"/>
            <a:ext cx="3757725" cy="825875"/>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62"/>
        <p:cNvGrpSpPr/>
        <p:nvPr/>
      </p:nvGrpSpPr>
      <p:grpSpPr>
        <a:xfrm>
          <a:off x="0" y="0"/>
          <a:ext cx="0" cy="0"/>
          <a:chOff x="0" y="0"/>
          <a:chExt cx="0" cy="0"/>
        </a:xfrm>
      </p:grpSpPr>
      <p:sp>
        <p:nvSpPr>
          <p:cNvPr id="63" name="Google Shape;63;g2419b7728cb_0_83"/>
          <p:cNvSpPr txBox="1">
            <a:spLocks noGrp="1"/>
          </p:cNvSpPr>
          <p:nvPr>
            <p:ph type="title"/>
          </p:nvPr>
        </p:nvSpPr>
        <p:spPr>
          <a:xfrm>
            <a:off x="202550" y="289279"/>
            <a:ext cx="85206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200"/>
              <a:buNone/>
              <a:defRPr/>
            </a:lvl1pPr>
            <a:lvl2pPr lvl="1" algn="l">
              <a:lnSpc>
                <a:spcPct val="100000"/>
              </a:lnSpc>
              <a:spcBef>
                <a:spcPts val="0"/>
              </a:spcBef>
              <a:spcAft>
                <a:spcPts val="0"/>
              </a:spcAft>
              <a:buSzPts val="2500"/>
              <a:buNone/>
              <a:defRPr/>
            </a:lvl2pPr>
            <a:lvl3pPr lvl="2" algn="l">
              <a:lnSpc>
                <a:spcPct val="100000"/>
              </a:lnSpc>
              <a:spcBef>
                <a:spcPts val="0"/>
              </a:spcBef>
              <a:spcAft>
                <a:spcPts val="0"/>
              </a:spcAft>
              <a:buSzPts val="2500"/>
              <a:buNone/>
              <a:defRPr/>
            </a:lvl3pPr>
            <a:lvl4pPr lvl="3" algn="l">
              <a:lnSpc>
                <a:spcPct val="100000"/>
              </a:lnSpc>
              <a:spcBef>
                <a:spcPts val="0"/>
              </a:spcBef>
              <a:spcAft>
                <a:spcPts val="0"/>
              </a:spcAft>
              <a:buSzPts val="2500"/>
              <a:buNone/>
              <a:defRPr/>
            </a:lvl4pPr>
            <a:lvl5pPr lvl="4" algn="l">
              <a:lnSpc>
                <a:spcPct val="100000"/>
              </a:lnSpc>
              <a:spcBef>
                <a:spcPts val="0"/>
              </a:spcBef>
              <a:spcAft>
                <a:spcPts val="0"/>
              </a:spcAft>
              <a:buSzPts val="2500"/>
              <a:buNone/>
              <a:defRPr/>
            </a:lvl5pPr>
            <a:lvl6pPr lvl="5" algn="l">
              <a:lnSpc>
                <a:spcPct val="100000"/>
              </a:lnSpc>
              <a:spcBef>
                <a:spcPts val="0"/>
              </a:spcBef>
              <a:spcAft>
                <a:spcPts val="0"/>
              </a:spcAft>
              <a:buSzPts val="2500"/>
              <a:buNone/>
              <a:defRPr/>
            </a:lvl6pPr>
            <a:lvl7pPr lvl="6" algn="l">
              <a:lnSpc>
                <a:spcPct val="100000"/>
              </a:lnSpc>
              <a:spcBef>
                <a:spcPts val="0"/>
              </a:spcBef>
              <a:spcAft>
                <a:spcPts val="0"/>
              </a:spcAft>
              <a:buSzPts val="2500"/>
              <a:buNone/>
              <a:defRPr/>
            </a:lvl7pPr>
            <a:lvl8pPr lvl="7" algn="l">
              <a:lnSpc>
                <a:spcPct val="100000"/>
              </a:lnSpc>
              <a:spcBef>
                <a:spcPts val="0"/>
              </a:spcBef>
              <a:spcAft>
                <a:spcPts val="0"/>
              </a:spcAft>
              <a:buSzPts val="2500"/>
              <a:buNone/>
              <a:defRPr/>
            </a:lvl8pPr>
            <a:lvl9pPr lvl="8" algn="l">
              <a:lnSpc>
                <a:spcPct val="100000"/>
              </a:lnSpc>
              <a:spcBef>
                <a:spcPts val="0"/>
              </a:spcBef>
              <a:spcAft>
                <a:spcPts val="0"/>
              </a:spcAft>
              <a:buSzPts val="2500"/>
              <a:buNone/>
              <a:defRPr/>
            </a:lvl9pPr>
          </a:lstStyle>
          <a:p>
            <a:endParaRPr/>
          </a:p>
        </p:txBody>
      </p:sp>
      <p:sp>
        <p:nvSpPr>
          <p:cNvPr id="64" name="Google Shape;64;g2419b7728cb_0_83"/>
          <p:cNvSpPr txBox="1">
            <a:spLocks noGrp="1"/>
          </p:cNvSpPr>
          <p:nvPr>
            <p:ph type="body" idx="1"/>
          </p:nvPr>
        </p:nvSpPr>
        <p:spPr>
          <a:xfrm>
            <a:off x="202550" y="861975"/>
            <a:ext cx="8629800" cy="3706800"/>
          </a:xfrm>
          <a:prstGeom prst="rect">
            <a:avLst/>
          </a:prstGeom>
          <a:noFill/>
          <a:ln>
            <a:noFill/>
          </a:ln>
        </p:spPr>
        <p:txBody>
          <a:bodyPr spcFirstLastPara="1" wrap="square" lIns="91425" tIns="91425" rIns="91425" bIns="91425" anchor="t" anchorCtr="0">
            <a:noAutofit/>
          </a:bodyPr>
          <a:lstStyle>
            <a:lvl1pPr marL="457200" lvl="0" indent="-323850" algn="l">
              <a:lnSpc>
                <a:spcPct val="115000"/>
              </a:lnSpc>
              <a:spcBef>
                <a:spcPts val="0"/>
              </a:spcBef>
              <a:spcAft>
                <a:spcPts val="0"/>
              </a:spcAft>
              <a:buSzPts val="1500"/>
              <a:buFont typeface="Nunito"/>
              <a:buChar char="●"/>
              <a:defRPr>
                <a:latin typeface="Nunito"/>
                <a:ea typeface="Nunito"/>
                <a:cs typeface="Nunito"/>
                <a:sym typeface="Nunito"/>
              </a:defRPr>
            </a:lvl1pPr>
            <a:lvl2pPr marL="914400" lvl="1" indent="-311150" algn="l">
              <a:lnSpc>
                <a:spcPct val="115000"/>
              </a:lnSpc>
              <a:spcBef>
                <a:spcPts val="1600"/>
              </a:spcBef>
              <a:spcAft>
                <a:spcPts val="0"/>
              </a:spcAft>
              <a:buSzPts val="1300"/>
              <a:buFont typeface="Nunito"/>
              <a:buChar char="○"/>
              <a:defRPr>
                <a:latin typeface="Nunito"/>
                <a:ea typeface="Nunito"/>
                <a:cs typeface="Nunito"/>
                <a:sym typeface="Nunito"/>
              </a:defRPr>
            </a:lvl2pPr>
            <a:lvl3pPr marL="1371600" lvl="2" indent="-304800" algn="l">
              <a:lnSpc>
                <a:spcPct val="115000"/>
              </a:lnSpc>
              <a:spcBef>
                <a:spcPts val="1600"/>
              </a:spcBef>
              <a:spcAft>
                <a:spcPts val="0"/>
              </a:spcAft>
              <a:buSzPts val="1200"/>
              <a:buFont typeface="Nunito"/>
              <a:buChar char="■"/>
              <a:defRPr>
                <a:latin typeface="Nunito"/>
                <a:ea typeface="Nunito"/>
                <a:cs typeface="Nunito"/>
                <a:sym typeface="Nunito"/>
              </a:defRPr>
            </a:lvl3pPr>
            <a:lvl4pPr marL="1828800" lvl="3" indent="-298450" algn="l">
              <a:lnSpc>
                <a:spcPct val="115000"/>
              </a:lnSpc>
              <a:spcBef>
                <a:spcPts val="1600"/>
              </a:spcBef>
              <a:spcAft>
                <a:spcPts val="0"/>
              </a:spcAft>
              <a:buSzPts val="1100"/>
              <a:buFont typeface="Nunito"/>
              <a:buChar char="●"/>
              <a:defRPr>
                <a:latin typeface="Nunito"/>
                <a:ea typeface="Nunito"/>
                <a:cs typeface="Nunito"/>
                <a:sym typeface="Nunito"/>
              </a:defRPr>
            </a:lvl4pPr>
            <a:lvl5pPr marL="2286000" lvl="4" indent="-292100" algn="l">
              <a:lnSpc>
                <a:spcPct val="115000"/>
              </a:lnSpc>
              <a:spcBef>
                <a:spcPts val="1600"/>
              </a:spcBef>
              <a:spcAft>
                <a:spcPts val="0"/>
              </a:spcAft>
              <a:buSzPts val="1000"/>
              <a:buFont typeface="Nunito"/>
              <a:buChar char="○"/>
              <a:defRPr>
                <a:latin typeface="Nunito"/>
                <a:ea typeface="Nunito"/>
                <a:cs typeface="Nunito"/>
                <a:sym typeface="Nunito"/>
              </a:defRPr>
            </a:lvl5pPr>
            <a:lvl6pPr marL="2743200" lvl="5" indent="-285750" algn="l">
              <a:lnSpc>
                <a:spcPct val="115000"/>
              </a:lnSpc>
              <a:spcBef>
                <a:spcPts val="1600"/>
              </a:spcBef>
              <a:spcAft>
                <a:spcPts val="0"/>
              </a:spcAft>
              <a:buSzPts val="900"/>
              <a:buFont typeface="Nunito"/>
              <a:buChar char="■"/>
              <a:defRPr>
                <a:latin typeface="Nunito"/>
                <a:ea typeface="Nunito"/>
                <a:cs typeface="Nunito"/>
                <a:sym typeface="Nunito"/>
              </a:defRPr>
            </a:lvl6pPr>
            <a:lvl7pPr marL="3200400" lvl="6" indent="-279400" algn="l">
              <a:lnSpc>
                <a:spcPct val="115000"/>
              </a:lnSpc>
              <a:spcBef>
                <a:spcPts val="1600"/>
              </a:spcBef>
              <a:spcAft>
                <a:spcPts val="0"/>
              </a:spcAft>
              <a:buSzPts val="800"/>
              <a:buFont typeface="Nunito"/>
              <a:buChar char="●"/>
              <a:defRPr>
                <a:latin typeface="Nunito"/>
                <a:ea typeface="Nunito"/>
                <a:cs typeface="Nunito"/>
                <a:sym typeface="Nunito"/>
              </a:defRPr>
            </a:lvl7pPr>
            <a:lvl8pPr marL="3657600" lvl="7" indent="-273050" algn="l">
              <a:lnSpc>
                <a:spcPct val="115000"/>
              </a:lnSpc>
              <a:spcBef>
                <a:spcPts val="1600"/>
              </a:spcBef>
              <a:spcAft>
                <a:spcPts val="0"/>
              </a:spcAft>
              <a:buSzPts val="700"/>
              <a:buFont typeface="Nunito"/>
              <a:buChar char="○"/>
              <a:defRPr>
                <a:latin typeface="Nunito"/>
                <a:ea typeface="Nunito"/>
                <a:cs typeface="Nunito"/>
                <a:sym typeface="Nunito"/>
              </a:defRPr>
            </a:lvl8pPr>
            <a:lvl9pPr marL="4114800" lvl="8" indent="-266700" algn="l">
              <a:lnSpc>
                <a:spcPct val="115000"/>
              </a:lnSpc>
              <a:spcBef>
                <a:spcPts val="1600"/>
              </a:spcBef>
              <a:spcAft>
                <a:spcPts val="1600"/>
              </a:spcAft>
              <a:buSzPts val="600"/>
              <a:buFont typeface="Nunito"/>
              <a:buChar char="■"/>
              <a:defRPr>
                <a:latin typeface="Nunito"/>
                <a:ea typeface="Nunito"/>
                <a:cs typeface="Nunito"/>
                <a:sym typeface="Nunito"/>
              </a:defRPr>
            </a:lvl9pPr>
          </a:lstStyle>
          <a:p>
            <a:endParaRPr/>
          </a:p>
        </p:txBody>
      </p:sp>
      <p:sp>
        <p:nvSpPr>
          <p:cNvPr id="65" name="Google Shape;65;g2419b7728cb_0_83"/>
          <p:cNvSpPr txBox="1">
            <a:spLocks noGrp="1"/>
          </p:cNvSpPr>
          <p:nvPr>
            <p:ph type="sldNum" idx="12"/>
          </p:nvPr>
        </p:nvSpPr>
        <p:spPr>
          <a:xfrm>
            <a:off x="8832299" y="4946907"/>
            <a:ext cx="365400" cy="217200"/>
          </a:xfrm>
          <a:prstGeom prst="rect">
            <a:avLst/>
          </a:prstGeom>
          <a:noFill/>
          <a:ln>
            <a:noFill/>
          </a:ln>
        </p:spPr>
        <p:txBody>
          <a:bodyPr spcFirstLastPara="1" wrap="square" lIns="91425" tIns="91425" rIns="91425" bIns="91425" anchor="ctr" anchorCtr="0">
            <a:noAutofit/>
          </a:bodyPr>
          <a:lstStyle>
            <a:lvl1pPr marL="0" marR="0" lvl="0"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1pPr>
            <a:lvl2pPr marL="0" marR="0" lvl="1"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2pPr>
            <a:lvl3pPr marL="0" marR="0" lvl="2"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3pPr>
            <a:lvl4pPr marL="0" marR="0" lvl="3"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4pPr>
            <a:lvl5pPr marL="0" marR="0" lvl="4"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5pPr>
            <a:lvl6pPr marL="0" marR="0" lvl="5"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6pPr>
            <a:lvl7pPr marL="0" marR="0" lvl="6"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7pPr>
            <a:lvl8pPr marL="0" marR="0" lvl="7"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8pPr>
            <a:lvl9pPr marL="0" marR="0" lvl="8"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66"/>
        <p:cNvGrpSpPr/>
        <p:nvPr/>
      </p:nvGrpSpPr>
      <p:grpSpPr>
        <a:xfrm>
          <a:off x="0" y="0"/>
          <a:ext cx="0" cy="0"/>
          <a:chOff x="0" y="0"/>
          <a:chExt cx="0" cy="0"/>
        </a:xfrm>
      </p:grpSpPr>
      <p:sp>
        <p:nvSpPr>
          <p:cNvPr id="67" name="Google Shape;67;g2419b7728cb_0_80"/>
          <p:cNvSpPr txBox="1">
            <a:spLocks noGrp="1"/>
          </p:cNvSpPr>
          <p:nvPr>
            <p:ph type="ctrTitle"/>
          </p:nvPr>
        </p:nvSpPr>
        <p:spPr>
          <a:xfrm>
            <a:off x="2210208" y="744575"/>
            <a:ext cx="6622200" cy="20526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Clr>
                <a:srgbClr val="0E39A9"/>
              </a:buClr>
              <a:buSzPts val="4800"/>
              <a:buFont typeface="Nunito"/>
              <a:buNone/>
              <a:defRPr sz="4800">
                <a:solidFill>
                  <a:srgbClr val="0E39A9"/>
                </a:solidFill>
                <a:latin typeface="Nunito"/>
                <a:ea typeface="Nunito"/>
                <a:cs typeface="Nunito"/>
                <a:sym typeface="Nunito"/>
              </a:defRPr>
            </a:lvl1pPr>
            <a:lvl2pPr lvl="1" algn="l">
              <a:lnSpc>
                <a:spcPct val="100000"/>
              </a:lnSpc>
              <a:spcBef>
                <a:spcPts val="0"/>
              </a:spcBef>
              <a:spcAft>
                <a:spcPts val="0"/>
              </a:spcAft>
              <a:buClr>
                <a:srgbClr val="0E39A9"/>
              </a:buClr>
              <a:buSzPts val="4800"/>
              <a:buFont typeface="Nunito"/>
              <a:buNone/>
              <a:defRPr sz="4800">
                <a:solidFill>
                  <a:srgbClr val="0E39A9"/>
                </a:solidFill>
                <a:latin typeface="Nunito"/>
                <a:ea typeface="Nunito"/>
                <a:cs typeface="Nunito"/>
                <a:sym typeface="Nunito"/>
              </a:defRPr>
            </a:lvl2pPr>
            <a:lvl3pPr lvl="2" algn="l">
              <a:lnSpc>
                <a:spcPct val="100000"/>
              </a:lnSpc>
              <a:spcBef>
                <a:spcPts val="0"/>
              </a:spcBef>
              <a:spcAft>
                <a:spcPts val="0"/>
              </a:spcAft>
              <a:buClr>
                <a:srgbClr val="0E39A9"/>
              </a:buClr>
              <a:buSzPts val="4800"/>
              <a:buFont typeface="Nunito"/>
              <a:buNone/>
              <a:defRPr sz="4800">
                <a:solidFill>
                  <a:srgbClr val="0E39A9"/>
                </a:solidFill>
                <a:latin typeface="Nunito"/>
                <a:ea typeface="Nunito"/>
                <a:cs typeface="Nunito"/>
                <a:sym typeface="Nunito"/>
              </a:defRPr>
            </a:lvl3pPr>
            <a:lvl4pPr lvl="3" algn="l">
              <a:lnSpc>
                <a:spcPct val="100000"/>
              </a:lnSpc>
              <a:spcBef>
                <a:spcPts val="0"/>
              </a:spcBef>
              <a:spcAft>
                <a:spcPts val="0"/>
              </a:spcAft>
              <a:buClr>
                <a:srgbClr val="0E39A9"/>
              </a:buClr>
              <a:buSzPts val="4800"/>
              <a:buFont typeface="Nunito"/>
              <a:buNone/>
              <a:defRPr sz="4800">
                <a:solidFill>
                  <a:srgbClr val="0E39A9"/>
                </a:solidFill>
                <a:latin typeface="Nunito"/>
                <a:ea typeface="Nunito"/>
                <a:cs typeface="Nunito"/>
                <a:sym typeface="Nunito"/>
              </a:defRPr>
            </a:lvl4pPr>
            <a:lvl5pPr lvl="4" algn="l">
              <a:lnSpc>
                <a:spcPct val="100000"/>
              </a:lnSpc>
              <a:spcBef>
                <a:spcPts val="0"/>
              </a:spcBef>
              <a:spcAft>
                <a:spcPts val="0"/>
              </a:spcAft>
              <a:buClr>
                <a:srgbClr val="0E39A9"/>
              </a:buClr>
              <a:buSzPts val="4800"/>
              <a:buFont typeface="Nunito"/>
              <a:buNone/>
              <a:defRPr sz="4800">
                <a:solidFill>
                  <a:srgbClr val="0E39A9"/>
                </a:solidFill>
                <a:latin typeface="Nunito"/>
                <a:ea typeface="Nunito"/>
                <a:cs typeface="Nunito"/>
                <a:sym typeface="Nunito"/>
              </a:defRPr>
            </a:lvl5pPr>
            <a:lvl6pPr lvl="5" algn="l">
              <a:lnSpc>
                <a:spcPct val="100000"/>
              </a:lnSpc>
              <a:spcBef>
                <a:spcPts val="0"/>
              </a:spcBef>
              <a:spcAft>
                <a:spcPts val="0"/>
              </a:spcAft>
              <a:buClr>
                <a:srgbClr val="0E39A9"/>
              </a:buClr>
              <a:buSzPts val="4800"/>
              <a:buFont typeface="Nunito"/>
              <a:buNone/>
              <a:defRPr sz="4800">
                <a:solidFill>
                  <a:srgbClr val="0E39A9"/>
                </a:solidFill>
                <a:latin typeface="Nunito"/>
                <a:ea typeface="Nunito"/>
                <a:cs typeface="Nunito"/>
                <a:sym typeface="Nunito"/>
              </a:defRPr>
            </a:lvl6pPr>
            <a:lvl7pPr lvl="6" algn="l">
              <a:lnSpc>
                <a:spcPct val="100000"/>
              </a:lnSpc>
              <a:spcBef>
                <a:spcPts val="0"/>
              </a:spcBef>
              <a:spcAft>
                <a:spcPts val="0"/>
              </a:spcAft>
              <a:buClr>
                <a:srgbClr val="0E39A9"/>
              </a:buClr>
              <a:buSzPts val="4800"/>
              <a:buFont typeface="Nunito"/>
              <a:buNone/>
              <a:defRPr sz="4800">
                <a:solidFill>
                  <a:srgbClr val="0E39A9"/>
                </a:solidFill>
                <a:latin typeface="Nunito"/>
                <a:ea typeface="Nunito"/>
                <a:cs typeface="Nunito"/>
                <a:sym typeface="Nunito"/>
              </a:defRPr>
            </a:lvl7pPr>
            <a:lvl8pPr lvl="7" algn="l">
              <a:lnSpc>
                <a:spcPct val="100000"/>
              </a:lnSpc>
              <a:spcBef>
                <a:spcPts val="0"/>
              </a:spcBef>
              <a:spcAft>
                <a:spcPts val="0"/>
              </a:spcAft>
              <a:buClr>
                <a:srgbClr val="0E39A9"/>
              </a:buClr>
              <a:buSzPts val="4800"/>
              <a:buFont typeface="Nunito"/>
              <a:buNone/>
              <a:defRPr sz="4800">
                <a:solidFill>
                  <a:srgbClr val="0E39A9"/>
                </a:solidFill>
                <a:latin typeface="Nunito"/>
                <a:ea typeface="Nunito"/>
                <a:cs typeface="Nunito"/>
                <a:sym typeface="Nunito"/>
              </a:defRPr>
            </a:lvl8pPr>
            <a:lvl9pPr lvl="8" algn="l">
              <a:lnSpc>
                <a:spcPct val="100000"/>
              </a:lnSpc>
              <a:spcBef>
                <a:spcPts val="0"/>
              </a:spcBef>
              <a:spcAft>
                <a:spcPts val="0"/>
              </a:spcAft>
              <a:buClr>
                <a:srgbClr val="0E39A9"/>
              </a:buClr>
              <a:buSzPts val="4800"/>
              <a:buFont typeface="Nunito"/>
              <a:buNone/>
              <a:defRPr sz="4800">
                <a:solidFill>
                  <a:srgbClr val="0E39A9"/>
                </a:solidFill>
                <a:latin typeface="Nunito"/>
                <a:ea typeface="Nunito"/>
                <a:cs typeface="Nunito"/>
                <a:sym typeface="Nunito"/>
              </a:defRPr>
            </a:lvl9pPr>
          </a:lstStyle>
          <a:p>
            <a:endParaRPr/>
          </a:p>
        </p:txBody>
      </p:sp>
      <p:sp>
        <p:nvSpPr>
          <p:cNvPr id="68" name="Google Shape;68;g2419b7728cb_0_80"/>
          <p:cNvSpPr txBox="1">
            <a:spLocks noGrp="1"/>
          </p:cNvSpPr>
          <p:nvPr>
            <p:ph type="subTitle" idx="1"/>
          </p:nvPr>
        </p:nvSpPr>
        <p:spPr>
          <a:xfrm>
            <a:off x="2210202" y="2834125"/>
            <a:ext cx="6622200" cy="7926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Clr>
                <a:srgbClr val="434343"/>
              </a:buClr>
              <a:buSzPts val="2600"/>
              <a:buFont typeface="Nunito SemiBold"/>
              <a:buNone/>
              <a:defRPr sz="2600">
                <a:solidFill>
                  <a:srgbClr val="434343"/>
                </a:solidFill>
                <a:latin typeface="Nunito SemiBold"/>
                <a:ea typeface="Nunito SemiBold"/>
                <a:cs typeface="Nunito SemiBold"/>
                <a:sym typeface="Nunito SemiBold"/>
              </a:defRPr>
            </a:lvl1pPr>
            <a:lvl2pPr lvl="1" algn="l">
              <a:lnSpc>
                <a:spcPct val="100000"/>
              </a:lnSpc>
              <a:spcBef>
                <a:spcPts val="0"/>
              </a:spcBef>
              <a:spcAft>
                <a:spcPts val="0"/>
              </a:spcAft>
              <a:buClr>
                <a:srgbClr val="434343"/>
              </a:buClr>
              <a:buSzPts val="2600"/>
              <a:buFont typeface="Nunito SemiBold"/>
              <a:buNone/>
              <a:defRPr sz="2600">
                <a:solidFill>
                  <a:srgbClr val="434343"/>
                </a:solidFill>
                <a:latin typeface="Nunito SemiBold"/>
                <a:ea typeface="Nunito SemiBold"/>
                <a:cs typeface="Nunito SemiBold"/>
                <a:sym typeface="Nunito SemiBold"/>
              </a:defRPr>
            </a:lvl2pPr>
            <a:lvl3pPr lvl="2" algn="l">
              <a:lnSpc>
                <a:spcPct val="100000"/>
              </a:lnSpc>
              <a:spcBef>
                <a:spcPts val="0"/>
              </a:spcBef>
              <a:spcAft>
                <a:spcPts val="0"/>
              </a:spcAft>
              <a:buClr>
                <a:srgbClr val="434343"/>
              </a:buClr>
              <a:buSzPts val="2600"/>
              <a:buFont typeface="Nunito SemiBold"/>
              <a:buNone/>
              <a:defRPr sz="2600">
                <a:solidFill>
                  <a:srgbClr val="434343"/>
                </a:solidFill>
                <a:latin typeface="Nunito SemiBold"/>
                <a:ea typeface="Nunito SemiBold"/>
                <a:cs typeface="Nunito SemiBold"/>
                <a:sym typeface="Nunito SemiBold"/>
              </a:defRPr>
            </a:lvl3pPr>
            <a:lvl4pPr lvl="3" algn="l">
              <a:lnSpc>
                <a:spcPct val="100000"/>
              </a:lnSpc>
              <a:spcBef>
                <a:spcPts val="0"/>
              </a:spcBef>
              <a:spcAft>
                <a:spcPts val="0"/>
              </a:spcAft>
              <a:buClr>
                <a:srgbClr val="434343"/>
              </a:buClr>
              <a:buSzPts val="2600"/>
              <a:buFont typeface="Nunito SemiBold"/>
              <a:buNone/>
              <a:defRPr sz="2600">
                <a:solidFill>
                  <a:srgbClr val="434343"/>
                </a:solidFill>
                <a:latin typeface="Nunito SemiBold"/>
                <a:ea typeface="Nunito SemiBold"/>
                <a:cs typeface="Nunito SemiBold"/>
                <a:sym typeface="Nunito SemiBold"/>
              </a:defRPr>
            </a:lvl4pPr>
            <a:lvl5pPr lvl="4" algn="l">
              <a:lnSpc>
                <a:spcPct val="100000"/>
              </a:lnSpc>
              <a:spcBef>
                <a:spcPts val="0"/>
              </a:spcBef>
              <a:spcAft>
                <a:spcPts val="0"/>
              </a:spcAft>
              <a:buClr>
                <a:srgbClr val="434343"/>
              </a:buClr>
              <a:buSzPts val="2600"/>
              <a:buFont typeface="Nunito SemiBold"/>
              <a:buNone/>
              <a:defRPr sz="2600">
                <a:solidFill>
                  <a:srgbClr val="434343"/>
                </a:solidFill>
                <a:latin typeface="Nunito SemiBold"/>
                <a:ea typeface="Nunito SemiBold"/>
                <a:cs typeface="Nunito SemiBold"/>
                <a:sym typeface="Nunito SemiBold"/>
              </a:defRPr>
            </a:lvl5pPr>
            <a:lvl6pPr lvl="5" algn="l">
              <a:lnSpc>
                <a:spcPct val="100000"/>
              </a:lnSpc>
              <a:spcBef>
                <a:spcPts val="0"/>
              </a:spcBef>
              <a:spcAft>
                <a:spcPts val="0"/>
              </a:spcAft>
              <a:buClr>
                <a:srgbClr val="434343"/>
              </a:buClr>
              <a:buSzPts val="2600"/>
              <a:buFont typeface="Nunito SemiBold"/>
              <a:buNone/>
              <a:defRPr sz="2600">
                <a:solidFill>
                  <a:srgbClr val="434343"/>
                </a:solidFill>
                <a:latin typeface="Nunito SemiBold"/>
                <a:ea typeface="Nunito SemiBold"/>
                <a:cs typeface="Nunito SemiBold"/>
                <a:sym typeface="Nunito SemiBold"/>
              </a:defRPr>
            </a:lvl6pPr>
            <a:lvl7pPr lvl="6" algn="l">
              <a:lnSpc>
                <a:spcPct val="100000"/>
              </a:lnSpc>
              <a:spcBef>
                <a:spcPts val="0"/>
              </a:spcBef>
              <a:spcAft>
                <a:spcPts val="0"/>
              </a:spcAft>
              <a:buClr>
                <a:srgbClr val="434343"/>
              </a:buClr>
              <a:buSzPts val="2600"/>
              <a:buFont typeface="Nunito SemiBold"/>
              <a:buNone/>
              <a:defRPr sz="2600">
                <a:solidFill>
                  <a:srgbClr val="434343"/>
                </a:solidFill>
                <a:latin typeface="Nunito SemiBold"/>
                <a:ea typeface="Nunito SemiBold"/>
                <a:cs typeface="Nunito SemiBold"/>
                <a:sym typeface="Nunito SemiBold"/>
              </a:defRPr>
            </a:lvl7pPr>
            <a:lvl8pPr lvl="7" algn="l">
              <a:lnSpc>
                <a:spcPct val="100000"/>
              </a:lnSpc>
              <a:spcBef>
                <a:spcPts val="0"/>
              </a:spcBef>
              <a:spcAft>
                <a:spcPts val="0"/>
              </a:spcAft>
              <a:buClr>
                <a:srgbClr val="434343"/>
              </a:buClr>
              <a:buSzPts val="2600"/>
              <a:buFont typeface="Nunito SemiBold"/>
              <a:buNone/>
              <a:defRPr sz="2600">
                <a:solidFill>
                  <a:srgbClr val="434343"/>
                </a:solidFill>
                <a:latin typeface="Nunito SemiBold"/>
                <a:ea typeface="Nunito SemiBold"/>
                <a:cs typeface="Nunito SemiBold"/>
                <a:sym typeface="Nunito SemiBold"/>
              </a:defRPr>
            </a:lvl8pPr>
            <a:lvl9pPr lvl="8" algn="l">
              <a:lnSpc>
                <a:spcPct val="100000"/>
              </a:lnSpc>
              <a:spcBef>
                <a:spcPts val="0"/>
              </a:spcBef>
              <a:spcAft>
                <a:spcPts val="0"/>
              </a:spcAft>
              <a:buClr>
                <a:srgbClr val="434343"/>
              </a:buClr>
              <a:buSzPts val="2600"/>
              <a:buFont typeface="Nunito SemiBold"/>
              <a:buNone/>
              <a:defRPr sz="2600">
                <a:solidFill>
                  <a:srgbClr val="434343"/>
                </a:solidFill>
                <a:latin typeface="Nunito SemiBold"/>
                <a:ea typeface="Nunito SemiBold"/>
                <a:cs typeface="Nunito SemiBold"/>
                <a:sym typeface="Nunito SemiBold"/>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69"/>
        <p:cNvGrpSpPr/>
        <p:nvPr/>
      </p:nvGrpSpPr>
      <p:grpSpPr>
        <a:xfrm>
          <a:off x="0" y="0"/>
          <a:ext cx="0" cy="0"/>
          <a:chOff x="0" y="0"/>
          <a:chExt cx="0" cy="0"/>
        </a:xfrm>
      </p:grpSpPr>
      <p:sp>
        <p:nvSpPr>
          <p:cNvPr id="70" name="Google Shape;70;g2419b7728cb_0_87"/>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Clr>
                <a:srgbClr val="0E39A9"/>
              </a:buClr>
              <a:buSzPts val="3600"/>
              <a:buNone/>
              <a:defRPr sz="3600">
                <a:solidFill>
                  <a:srgbClr val="0E39A9"/>
                </a:solidFill>
              </a:defRPr>
            </a:lvl1pPr>
            <a:lvl2pPr lvl="1" algn="l">
              <a:lnSpc>
                <a:spcPct val="100000"/>
              </a:lnSpc>
              <a:spcBef>
                <a:spcPts val="0"/>
              </a:spcBef>
              <a:spcAft>
                <a:spcPts val="0"/>
              </a:spcAft>
              <a:buClr>
                <a:srgbClr val="0E39A9"/>
              </a:buClr>
              <a:buSzPts val="3600"/>
              <a:buNone/>
              <a:defRPr sz="3600">
                <a:solidFill>
                  <a:srgbClr val="0E39A9"/>
                </a:solidFill>
              </a:defRPr>
            </a:lvl2pPr>
            <a:lvl3pPr lvl="2" algn="l">
              <a:lnSpc>
                <a:spcPct val="100000"/>
              </a:lnSpc>
              <a:spcBef>
                <a:spcPts val="0"/>
              </a:spcBef>
              <a:spcAft>
                <a:spcPts val="0"/>
              </a:spcAft>
              <a:buClr>
                <a:srgbClr val="0E39A9"/>
              </a:buClr>
              <a:buSzPts val="3600"/>
              <a:buNone/>
              <a:defRPr sz="3600">
                <a:solidFill>
                  <a:srgbClr val="0E39A9"/>
                </a:solidFill>
              </a:defRPr>
            </a:lvl3pPr>
            <a:lvl4pPr lvl="3" algn="l">
              <a:lnSpc>
                <a:spcPct val="100000"/>
              </a:lnSpc>
              <a:spcBef>
                <a:spcPts val="0"/>
              </a:spcBef>
              <a:spcAft>
                <a:spcPts val="0"/>
              </a:spcAft>
              <a:buClr>
                <a:srgbClr val="0E39A9"/>
              </a:buClr>
              <a:buSzPts val="3600"/>
              <a:buNone/>
              <a:defRPr sz="3600">
                <a:solidFill>
                  <a:srgbClr val="0E39A9"/>
                </a:solidFill>
              </a:defRPr>
            </a:lvl4pPr>
            <a:lvl5pPr lvl="4" algn="l">
              <a:lnSpc>
                <a:spcPct val="100000"/>
              </a:lnSpc>
              <a:spcBef>
                <a:spcPts val="0"/>
              </a:spcBef>
              <a:spcAft>
                <a:spcPts val="0"/>
              </a:spcAft>
              <a:buClr>
                <a:srgbClr val="0E39A9"/>
              </a:buClr>
              <a:buSzPts val="3600"/>
              <a:buNone/>
              <a:defRPr sz="3600">
                <a:solidFill>
                  <a:srgbClr val="0E39A9"/>
                </a:solidFill>
              </a:defRPr>
            </a:lvl5pPr>
            <a:lvl6pPr lvl="5" algn="l">
              <a:lnSpc>
                <a:spcPct val="100000"/>
              </a:lnSpc>
              <a:spcBef>
                <a:spcPts val="0"/>
              </a:spcBef>
              <a:spcAft>
                <a:spcPts val="0"/>
              </a:spcAft>
              <a:buClr>
                <a:srgbClr val="0E39A9"/>
              </a:buClr>
              <a:buSzPts val="3600"/>
              <a:buNone/>
              <a:defRPr sz="3600">
                <a:solidFill>
                  <a:srgbClr val="0E39A9"/>
                </a:solidFill>
              </a:defRPr>
            </a:lvl6pPr>
            <a:lvl7pPr lvl="6" algn="l">
              <a:lnSpc>
                <a:spcPct val="100000"/>
              </a:lnSpc>
              <a:spcBef>
                <a:spcPts val="0"/>
              </a:spcBef>
              <a:spcAft>
                <a:spcPts val="0"/>
              </a:spcAft>
              <a:buClr>
                <a:srgbClr val="0E39A9"/>
              </a:buClr>
              <a:buSzPts val="3600"/>
              <a:buNone/>
              <a:defRPr sz="3600">
                <a:solidFill>
                  <a:srgbClr val="0E39A9"/>
                </a:solidFill>
              </a:defRPr>
            </a:lvl7pPr>
            <a:lvl8pPr lvl="7" algn="l">
              <a:lnSpc>
                <a:spcPct val="100000"/>
              </a:lnSpc>
              <a:spcBef>
                <a:spcPts val="0"/>
              </a:spcBef>
              <a:spcAft>
                <a:spcPts val="0"/>
              </a:spcAft>
              <a:buClr>
                <a:srgbClr val="0E39A9"/>
              </a:buClr>
              <a:buSzPts val="3600"/>
              <a:buNone/>
              <a:defRPr sz="3600">
                <a:solidFill>
                  <a:srgbClr val="0E39A9"/>
                </a:solidFill>
              </a:defRPr>
            </a:lvl8pPr>
            <a:lvl9pPr lvl="8" algn="l">
              <a:lnSpc>
                <a:spcPct val="100000"/>
              </a:lnSpc>
              <a:spcBef>
                <a:spcPts val="0"/>
              </a:spcBef>
              <a:spcAft>
                <a:spcPts val="0"/>
              </a:spcAft>
              <a:buClr>
                <a:srgbClr val="0E39A9"/>
              </a:buClr>
              <a:buSzPts val="3600"/>
              <a:buNone/>
              <a:defRPr sz="3600">
                <a:solidFill>
                  <a:srgbClr val="0E39A9"/>
                </a:solidFill>
              </a:defRPr>
            </a:lvl9pPr>
          </a:lstStyle>
          <a:p>
            <a:endParaRPr/>
          </a:p>
        </p:txBody>
      </p:sp>
      <p:sp>
        <p:nvSpPr>
          <p:cNvPr id="71" name="Google Shape;71;g2419b7728cb_0_87"/>
          <p:cNvSpPr txBox="1">
            <a:spLocks noGrp="1"/>
          </p:cNvSpPr>
          <p:nvPr>
            <p:ph type="sldNum" idx="12"/>
          </p:nvPr>
        </p:nvSpPr>
        <p:spPr>
          <a:xfrm>
            <a:off x="8832299" y="4946907"/>
            <a:ext cx="365400" cy="217200"/>
          </a:xfrm>
          <a:prstGeom prst="rect">
            <a:avLst/>
          </a:prstGeom>
          <a:noFill/>
          <a:ln>
            <a:noFill/>
          </a:ln>
        </p:spPr>
        <p:txBody>
          <a:bodyPr spcFirstLastPara="1" wrap="square" lIns="91425" tIns="91425" rIns="91425" bIns="91425" anchor="ctr" anchorCtr="0">
            <a:noAutofit/>
          </a:bodyPr>
          <a:lstStyle>
            <a:lvl1pPr marL="0" marR="0" lvl="0"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1pPr>
            <a:lvl2pPr marL="0" marR="0" lvl="1"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2pPr>
            <a:lvl3pPr marL="0" marR="0" lvl="2"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3pPr>
            <a:lvl4pPr marL="0" marR="0" lvl="3"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4pPr>
            <a:lvl5pPr marL="0" marR="0" lvl="4"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5pPr>
            <a:lvl6pPr marL="0" marR="0" lvl="5"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6pPr>
            <a:lvl7pPr marL="0" marR="0" lvl="6"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7pPr>
            <a:lvl8pPr marL="0" marR="0" lvl="7"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8pPr>
            <a:lvl9pPr marL="0" marR="0" lvl="8"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Table">
  <p:cSld name="CUSTOM">
    <p:spTree>
      <p:nvGrpSpPr>
        <p:cNvPr id="1" name="Shape 72"/>
        <p:cNvGrpSpPr/>
        <p:nvPr/>
      </p:nvGrpSpPr>
      <p:grpSpPr>
        <a:xfrm>
          <a:off x="0" y="0"/>
          <a:ext cx="0" cy="0"/>
          <a:chOff x="0" y="0"/>
          <a:chExt cx="0" cy="0"/>
        </a:xfrm>
      </p:grpSpPr>
      <p:sp>
        <p:nvSpPr>
          <p:cNvPr id="73" name="Google Shape;73;g2419b7728cb_0_90"/>
          <p:cNvSpPr txBox="1">
            <a:spLocks noGrp="1"/>
          </p:cNvSpPr>
          <p:nvPr>
            <p:ph type="title"/>
          </p:nvPr>
        </p:nvSpPr>
        <p:spPr>
          <a:xfrm>
            <a:off x="201972" y="288368"/>
            <a:ext cx="85206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200"/>
              <a:buNone/>
              <a:defRPr/>
            </a:lvl1pPr>
            <a:lvl2pPr lvl="1" algn="l">
              <a:lnSpc>
                <a:spcPct val="100000"/>
              </a:lnSpc>
              <a:spcBef>
                <a:spcPts val="0"/>
              </a:spcBef>
              <a:spcAft>
                <a:spcPts val="0"/>
              </a:spcAft>
              <a:buSzPts val="2500"/>
              <a:buNone/>
              <a:defRPr/>
            </a:lvl2pPr>
            <a:lvl3pPr lvl="2" algn="l">
              <a:lnSpc>
                <a:spcPct val="100000"/>
              </a:lnSpc>
              <a:spcBef>
                <a:spcPts val="0"/>
              </a:spcBef>
              <a:spcAft>
                <a:spcPts val="0"/>
              </a:spcAft>
              <a:buSzPts val="2500"/>
              <a:buNone/>
              <a:defRPr/>
            </a:lvl3pPr>
            <a:lvl4pPr lvl="3" algn="l">
              <a:lnSpc>
                <a:spcPct val="100000"/>
              </a:lnSpc>
              <a:spcBef>
                <a:spcPts val="0"/>
              </a:spcBef>
              <a:spcAft>
                <a:spcPts val="0"/>
              </a:spcAft>
              <a:buSzPts val="2500"/>
              <a:buNone/>
              <a:defRPr/>
            </a:lvl4pPr>
            <a:lvl5pPr lvl="4" algn="l">
              <a:lnSpc>
                <a:spcPct val="100000"/>
              </a:lnSpc>
              <a:spcBef>
                <a:spcPts val="0"/>
              </a:spcBef>
              <a:spcAft>
                <a:spcPts val="0"/>
              </a:spcAft>
              <a:buSzPts val="2500"/>
              <a:buNone/>
              <a:defRPr/>
            </a:lvl5pPr>
            <a:lvl6pPr lvl="5" algn="l">
              <a:lnSpc>
                <a:spcPct val="100000"/>
              </a:lnSpc>
              <a:spcBef>
                <a:spcPts val="0"/>
              </a:spcBef>
              <a:spcAft>
                <a:spcPts val="0"/>
              </a:spcAft>
              <a:buSzPts val="2500"/>
              <a:buNone/>
              <a:defRPr/>
            </a:lvl6pPr>
            <a:lvl7pPr lvl="6" algn="l">
              <a:lnSpc>
                <a:spcPct val="100000"/>
              </a:lnSpc>
              <a:spcBef>
                <a:spcPts val="0"/>
              </a:spcBef>
              <a:spcAft>
                <a:spcPts val="0"/>
              </a:spcAft>
              <a:buSzPts val="2500"/>
              <a:buNone/>
              <a:defRPr/>
            </a:lvl7pPr>
            <a:lvl8pPr lvl="7" algn="l">
              <a:lnSpc>
                <a:spcPct val="100000"/>
              </a:lnSpc>
              <a:spcBef>
                <a:spcPts val="0"/>
              </a:spcBef>
              <a:spcAft>
                <a:spcPts val="0"/>
              </a:spcAft>
              <a:buSzPts val="2500"/>
              <a:buNone/>
              <a:defRPr/>
            </a:lvl8pPr>
            <a:lvl9pPr lvl="8" algn="l">
              <a:lnSpc>
                <a:spcPct val="100000"/>
              </a:lnSpc>
              <a:spcBef>
                <a:spcPts val="0"/>
              </a:spcBef>
              <a:spcAft>
                <a:spcPts val="0"/>
              </a:spcAft>
              <a:buSzPts val="2500"/>
              <a:buNone/>
              <a:defRPr/>
            </a:lvl9pPr>
          </a:lstStyle>
          <a:p>
            <a:endParaRPr/>
          </a:p>
        </p:txBody>
      </p:sp>
      <p:graphicFrame>
        <p:nvGraphicFramePr>
          <p:cNvPr id="74" name="Google Shape;74;g2419b7728cb_0_90"/>
          <p:cNvGraphicFramePr/>
          <p:nvPr/>
        </p:nvGraphicFramePr>
        <p:xfrm>
          <a:off x="201942" y="833662"/>
          <a:ext cx="3000000" cy="3000000"/>
        </p:xfrm>
        <a:graphic>
          <a:graphicData uri="http://schemas.openxmlformats.org/drawingml/2006/table">
            <a:tbl>
              <a:tblPr firstRow="1" bandRow="1">
                <a:noFill/>
                <a:tableStyleId>{C1344643-9A85-4DB7-9F01-8C1698141E30}</a:tableStyleId>
              </a:tblPr>
              <a:tblGrid>
                <a:gridCol w="883125">
                  <a:extLst>
                    <a:ext uri="{9D8B030D-6E8A-4147-A177-3AD203B41FA5}">
                      <a16:colId xmlns:a16="http://schemas.microsoft.com/office/drawing/2014/main" val="20000"/>
                    </a:ext>
                  </a:extLst>
                </a:gridCol>
                <a:gridCol w="3886050">
                  <a:extLst>
                    <a:ext uri="{9D8B030D-6E8A-4147-A177-3AD203B41FA5}">
                      <a16:colId xmlns:a16="http://schemas.microsoft.com/office/drawing/2014/main" val="20001"/>
                    </a:ext>
                  </a:extLst>
                </a:gridCol>
                <a:gridCol w="3886050">
                  <a:extLst>
                    <a:ext uri="{9D8B030D-6E8A-4147-A177-3AD203B41FA5}">
                      <a16:colId xmlns:a16="http://schemas.microsoft.com/office/drawing/2014/main" val="20002"/>
                    </a:ext>
                  </a:extLst>
                </a:gridCol>
              </a:tblGrid>
              <a:tr h="673575">
                <a:tc>
                  <a:txBody>
                    <a:bodyPr/>
                    <a:lstStyle/>
                    <a:p>
                      <a:pPr marL="0" marR="0" lvl="0" indent="0" algn="l" rtl="0">
                        <a:lnSpc>
                          <a:spcPct val="100000"/>
                        </a:lnSpc>
                        <a:spcBef>
                          <a:spcPts val="0"/>
                        </a:spcBef>
                        <a:spcAft>
                          <a:spcPts val="0"/>
                        </a:spcAft>
                        <a:buClr>
                          <a:srgbClr val="000000"/>
                        </a:buClr>
                        <a:buSzPts val="1400"/>
                        <a:buFont typeface="Arial"/>
                        <a:buNone/>
                      </a:pPr>
                      <a:r>
                        <a:rPr lang="en" sz="1400" u="none" strike="noStrike" cap="none">
                          <a:latin typeface="Nunito"/>
                          <a:ea typeface="Nunito"/>
                          <a:cs typeface="Nunito"/>
                          <a:sym typeface="Nunito"/>
                        </a:rPr>
                        <a:t>Cluster</a:t>
                      </a:r>
                      <a:endParaRPr sz="1400" u="none" strike="noStrike" cap="none">
                        <a:latin typeface="Nunito"/>
                        <a:ea typeface="Nunito"/>
                        <a:cs typeface="Nunito"/>
                        <a:sym typeface="Nunito"/>
                      </a:endParaRPr>
                    </a:p>
                  </a:txBody>
                  <a:tcPr marL="91450" marR="91450" marT="45725" marB="45725" anchor="ctr">
                    <a:lnR w="12700" cap="flat" cmpd="sng">
                      <a:solidFill>
                        <a:srgbClr val="7F7F7F"/>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1400"/>
                        <a:buFont typeface="Arial"/>
                        <a:buNone/>
                      </a:pPr>
                      <a:r>
                        <a:rPr lang="en" sz="1400" u="none" strike="noStrike" cap="none">
                          <a:latin typeface="Nunito"/>
                          <a:ea typeface="Nunito"/>
                          <a:cs typeface="Nunito"/>
                          <a:sym typeface="Nunito"/>
                        </a:rPr>
                        <a:t>Cluster Profile </a:t>
                      </a:r>
                      <a:endParaRPr sz="1400" u="none" strike="noStrike" cap="none">
                        <a:latin typeface="Nunito"/>
                        <a:ea typeface="Nunito"/>
                        <a:cs typeface="Nunito"/>
                        <a:sym typeface="Nunito"/>
                      </a:endParaRPr>
                    </a:p>
                  </a:txBody>
                  <a:tcPr marL="91450" marR="91450" marT="45725" marB="45725"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1400"/>
                        <a:buFont typeface="Arial"/>
                        <a:buNone/>
                      </a:pPr>
                      <a:r>
                        <a:rPr lang="en" sz="1400" u="none" strike="noStrike" cap="none">
                          <a:latin typeface="Nunito"/>
                          <a:ea typeface="Nunito"/>
                          <a:cs typeface="Nunito"/>
                          <a:sym typeface="Nunito"/>
                        </a:rPr>
                        <a:t>Business Insights for Marketing Team</a:t>
                      </a:r>
                      <a:endParaRPr sz="1400" u="none" strike="noStrike" cap="none">
                        <a:latin typeface="Nunito"/>
                        <a:ea typeface="Nunito"/>
                        <a:cs typeface="Nunito"/>
                        <a:sym typeface="Nunito"/>
                      </a:endParaRPr>
                    </a:p>
                  </a:txBody>
                  <a:tcPr marL="91450" marR="91450" marT="45725" marB="45725"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tcPr>
                </a:tc>
                <a:extLst>
                  <a:ext uri="{0D108BD9-81ED-4DB2-BD59-A6C34878D82A}">
                    <a16:rowId xmlns:a16="http://schemas.microsoft.com/office/drawing/2014/main" val="10000"/>
                  </a:ext>
                </a:extLst>
              </a:tr>
              <a:tr h="753325">
                <a:tc>
                  <a:txBody>
                    <a:bodyPr/>
                    <a:lstStyle/>
                    <a:p>
                      <a:pPr marL="0" marR="0" lvl="0" indent="0" algn="l" rtl="0">
                        <a:lnSpc>
                          <a:spcPct val="100000"/>
                        </a:lnSpc>
                        <a:spcBef>
                          <a:spcPts val="0"/>
                        </a:spcBef>
                        <a:spcAft>
                          <a:spcPts val="0"/>
                        </a:spcAft>
                        <a:buClr>
                          <a:srgbClr val="000000"/>
                        </a:buClr>
                        <a:buSzPts val="1200"/>
                        <a:buFont typeface="Arial"/>
                        <a:buNone/>
                      </a:pPr>
                      <a:r>
                        <a:rPr lang="en" sz="1200" u="none" strike="noStrike" cap="none">
                          <a:latin typeface="Nunito"/>
                          <a:ea typeface="Nunito"/>
                          <a:cs typeface="Nunito"/>
                          <a:sym typeface="Nunito"/>
                        </a:rPr>
                        <a:t>1</a:t>
                      </a:r>
                      <a:endParaRPr sz="1200" u="none" strike="noStrike" cap="none">
                        <a:latin typeface="Nunito"/>
                        <a:ea typeface="Nunito"/>
                        <a:cs typeface="Nunito"/>
                        <a:sym typeface="Nunito"/>
                      </a:endParaRPr>
                    </a:p>
                  </a:txBody>
                  <a:tcPr marL="91450" marR="91450" marT="45725" marB="45725" anchor="ctr">
                    <a:lnR w="12700" cap="flat" cmpd="sng">
                      <a:solidFill>
                        <a:srgbClr val="7F7F7F"/>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1200"/>
                        <a:buFont typeface="Arial"/>
                        <a:buNone/>
                      </a:pPr>
                      <a:r>
                        <a:rPr lang="en" sz="1200" u="none" strike="noStrike" cap="none">
                          <a:latin typeface="Nunito"/>
                          <a:ea typeface="Nunito"/>
                          <a:cs typeface="Nunito"/>
                          <a:sym typeface="Nunito"/>
                        </a:rPr>
                        <a:t>High value customers who have many credit cards and prefer to engage online</a:t>
                      </a:r>
                      <a:endParaRPr sz="1200" u="none" strike="noStrike" cap="none">
                        <a:latin typeface="Nunito"/>
                        <a:ea typeface="Nunito"/>
                        <a:cs typeface="Nunito"/>
                        <a:sym typeface="Nunito"/>
                      </a:endParaRPr>
                    </a:p>
                  </a:txBody>
                  <a:tcPr marL="91450" marR="91450" marT="45725" marB="45725"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1200"/>
                        <a:buFont typeface="Arial"/>
                        <a:buNone/>
                      </a:pPr>
                      <a:r>
                        <a:rPr lang="en" sz="1200" u="none" strike="noStrike" cap="none">
                          <a:latin typeface="Nunito"/>
                          <a:ea typeface="Nunito"/>
                          <a:cs typeface="Nunito"/>
                          <a:sym typeface="Nunito"/>
                        </a:rPr>
                        <a:t>Engage Online – Set up priority calling in lines – Upsell and Cross sell premium products</a:t>
                      </a:r>
                      <a:endParaRPr sz="1200" u="none" strike="noStrike" cap="none">
                        <a:latin typeface="Nunito"/>
                        <a:ea typeface="Nunito"/>
                        <a:cs typeface="Nunito"/>
                        <a:sym typeface="Nunito"/>
                      </a:endParaRPr>
                    </a:p>
                  </a:txBody>
                  <a:tcPr marL="91450" marR="91450" marT="45725" marB="45725"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tcPr>
                </a:tc>
                <a:extLst>
                  <a:ext uri="{0D108BD9-81ED-4DB2-BD59-A6C34878D82A}">
                    <a16:rowId xmlns:a16="http://schemas.microsoft.com/office/drawing/2014/main" val="10001"/>
                  </a:ext>
                </a:extLst>
              </a:tr>
              <a:tr h="669525">
                <a:tc>
                  <a:txBody>
                    <a:bodyPr/>
                    <a:lstStyle/>
                    <a:p>
                      <a:pPr marL="0" marR="0" lvl="0" indent="0" algn="l" rtl="0">
                        <a:lnSpc>
                          <a:spcPct val="100000"/>
                        </a:lnSpc>
                        <a:spcBef>
                          <a:spcPts val="0"/>
                        </a:spcBef>
                        <a:spcAft>
                          <a:spcPts val="0"/>
                        </a:spcAft>
                        <a:buClr>
                          <a:srgbClr val="000000"/>
                        </a:buClr>
                        <a:buSzPts val="1200"/>
                        <a:buFont typeface="Arial"/>
                        <a:buNone/>
                      </a:pPr>
                      <a:r>
                        <a:rPr lang="en" sz="1200" u="none" strike="noStrike" cap="none">
                          <a:latin typeface="Nunito"/>
                          <a:ea typeface="Nunito"/>
                          <a:cs typeface="Nunito"/>
                          <a:sym typeface="Nunito"/>
                        </a:rPr>
                        <a:t>2</a:t>
                      </a:r>
                      <a:endParaRPr sz="1200" u="none" strike="noStrike" cap="none">
                        <a:latin typeface="Nunito"/>
                        <a:ea typeface="Nunito"/>
                        <a:cs typeface="Nunito"/>
                        <a:sym typeface="Nunito"/>
                      </a:endParaRPr>
                    </a:p>
                  </a:txBody>
                  <a:tcPr marL="91450" marR="91450" marT="45725" marB="45725" anchor="ctr">
                    <a:lnR w="12700" cap="flat" cmpd="sng">
                      <a:solidFill>
                        <a:srgbClr val="7F7F7F"/>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1200"/>
                        <a:buFont typeface="Arial"/>
                        <a:buNone/>
                      </a:pPr>
                      <a:r>
                        <a:rPr lang="en" sz="1200" u="none" strike="noStrike" cap="none" baseline="30000">
                          <a:latin typeface="Nunito"/>
                          <a:ea typeface="Nunito"/>
                          <a:cs typeface="Nunito"/>
                          <a:sym typeface="Nunito"/>
                        </a:rPr>
                        <a:t>…</a:t>
                      </a:r>
                      <a:endParaRPr sz="1200" u="none" strike="noStrike" cap="none">
                        <a:latin typeface="Nunito"/>
                        <a:ea typeface="Nunito"/>
                        <a:cs typeface="Nunito"/>
                        <a:sym typeface="Nunito"/>
                      </a:endParaRPr>
                    </a:p>
                  </a:txBody>
                  <a:tcPr marL="91450" marR="91450" marT="45725" marB="45725"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1200"/>
                        <a:buFont typeface="Arial"/>
                        <a:buNone/>
                      </a:pPr>
                      <a:r>
                        <a:rPr lang="en" sz="1200" u="none" strike="noStrike" cap="none">
                          <a:latin typeface="Nunito"/>
                          <a:ea typeface="Nunito"/>
                          <a:cs typeface="Nunito"/>
                          <a:sym typeface="Nunito"/>
                        </a:rPr>
                        <a:t>..</a:t>
                      </a:r>
                      <a:endParaRPr sz="1200" u="none" strike="noStrike" cap="none">
                        <a:latin typeface="Nunito"/>
                        <a:ea typeface="Nunito"/>
                        <a:cs typeface="Nunito"/>
                        <a:sym typeface="Nunito"/>
                      </a:endParaRPr>
                    </a:p>
                  </a:txBody>
                  <a:tcPr marL="91450" marR="91450" marT="45725" marB="45725"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tcPr>
                </a:tc>
                <a:extLst>
                  <a:ext uri="{0D108BD9-81ED-4DB2-BD59-A6C34878D82A}">
                    <a16:rowId xmlns:a16="http://schemas.microsoft.com/office/drawing/2014/main" val="10002"/>
                  </a:ext>
                </a:extLst>
              </a:tr>
              <a:tr h="669525">
                <a:tc>
                  <a:txBody>
                    <a:bodyPr/>
                    <a:lstStyle/>
                    <a:p>
                      <a:pPr marL="0" marR="0" lvl="0" indent="0" algn="l" rtl="0">
                        <a:lnSpc>
                          <a:spcPct val="100000"/>
                        </a:lnSpc>
                        <a:spcBef>
                          <a:spcPts val="0"/>
                        </a:spcBef>
                        <a:spcAft>
                          <a:spcPts val="0"/>
                        </a:spcAft>
                        <a:buClr>
                          <a:srgbClr val="000000"/>
                        </a:buClr>
                        <a:buSzPts val="1200"/>
                        <a:buFont typeface="Arial"/>
                        <a:buNone/>
                      </a:pPr>
                      <a:r>
                        <a:rPr lang="en" sz="1200" u="none" strike="noStrike" cap="none">
                          <a:latin typeface="Nunito"/>
                          <a:ea typeface="Nunito"/>
                          <a:cs typeface="Nunito"/>
                          <a:sym typeface="Nunito"/>
                        </a:rPr>
                        <a:t>3</a:t>
                      </a:r>
                      <a:endParaRPr sz="1200" u="none" strike="noStrike" cap="none">
                        <a:latin typeface="Nunito"/>
                        <a:ea typeface="Nunito"/>
                        <a:cs typeface="Nunito"/>
                        <a:sym typeface="Nunito"/>
                      </a:endParaRPr>
                    </a:p>
                  </a:txBody>
                  <a:tcPr marL="91450" marR="91450" marT="45725" marB="45725" anchor="ctr">
                    <a:lnR w="12700" cap="flat" cmpd="sng">
                      <a:solidFill>
                        <a:srgbClr val="7F7F7F"/>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1200"/>
                        <a:buFont typeface="Arial"/>
                        <a:buNone/>
                      </a:pPr>
                      <a:r>
                        <a:rPr lang="en" sz="1200" u="none" strike="noStrike" cap="none">
                          <a:latin typeface="Nunito"/>
                          <a:ea typeface="Nunito"/>
                          <a:cs typeface="Nunito"/>
                          <a:sym typeface="Nunito"/>
                        </a:rPr>
                        <a:t>…</a:t>
                      </a:r>
                      <a:endParaRPr sz="1200" u="none" strike="noStrike" cap="none">
                        <a:latin typeface="Nunito"/>
                        <a:ea typeface="Nunito"/>
                        <a:cs typeface="Nunito"/>
                        <a:sym typeface="Nunito"/>
                      </a:endParaRPr>
                    </a:p>
                  </a:txBody>
                  <a:tcPr marL="91450" marR="91450" marT="45725" marB="45725"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1200"/>
                        <a:buFont typeface="Arial"/>
                        <a:buNone/>
                      </a:pPr>
                      <a:r>
                        <a:rPr lang="en" sz="1200" u="none" strike="noStrike" cap="none">
                          <a:latin typeface="Nunito"/>
                          <a:ea typeface="Nunito"/>
                          <a:cs typeface="Nunito"/>
                          <a:sym typeface="Nunito"/>
                        </a:rPr>
                        <a:t>…</a:t>
                      </a:r>
                      <a:endParaRPr sz="1200" u="none" strike="noStrike" cap="none">
                        <a:latin typeface="Nunito"/>
                        <a:ea typeface="Nunito"/>
                        <a:cs typeface="Nunito"/>
                        <a:sym typeface="Nunito"/>
                      </a:endParaRPr>
                    </a:p>
                  </a:txBody>
                  <a:tcPr marL="91450" marR="91450" marT="45725" marB="45725"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tcPr>
                </a:tc>
                <a:extLst>
                  <a:ext uri="{0D108BD9-81ED-4DB2-BD59-A6C34878D82A}">
                    <a16:rowId xmlns:a16="http://schemas.microsoft.com/office/drawing/2014/main" val="10003"/>
                  </a:ext>
                </a:extLst>
              </a:tr>
              <a:tr h="669525">
                <a:tc>
                  <a:txBody>
                    <a:bodyPr/>
                    <a:lstStyle/>
                    <a:p>
                      <a:pPr marL="0" marR="0" lvl="0" indent="0" algn="l" rtl="0">
                        <a:lnSpc>
                          <a:spcPct val="100000"/>
                        </a:lnSpc>
                        <a:spcBef>
                          <a:spcPts val="0"/>
                        </a:spcBef>
                        <a:spcAft>
                          <a:spcPts val="0"/>
                        </a:spcAft>
                        <a:buClr>
                          <a:srgbClr val="000000"/>
                        </a:buClr>
                        <a:buSzPts val="1200"/>
                        <a:buFont typeface="Arial"/>
                        <a:buNone/>
                      </a:pPr>
                      <a:endParaRPr sz="1200" u="none" strike="noStrike" cap="none">
                        <a:latin typeface="Nunito"/>
                        <a:ea typeface="Nunito"/>
                        <a:cs typeface="Nunito"/>
                        <a:sym typeface="Nunito"/>
                      </a:endParaRPr>
                    </a:p>
                  </a:txBody>
                  <a:tcPr marL="91450" marR="91450" marT="45725" marB="45725" anchor="ctr">
                    <a:lnR w="12700" cap="flat" cmpd="sng">
                      <a:solidFill>
                        <a:srgbClr val="7F7F7F"/>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1200"/>
                        <a:buFont typeface="Arial"/>
                        <a:buNone/>
                      </a:pPr>
                      <a:endParaRPr sz="1200" u="none" strike="noStrike" cap="none">
                        <a:latin typeface="Nunito"/>
                        <a:ea typeface="Nunito"/>
                        <a:cs typeface="Nunito"/>
                        <a:sym typeface="Nunito"/>
                      </a:endParaRPr>
                    </a:p>
                  </a:txBody>
                  <a:tcPr marL="91450" marR="91450" marT="45725" marB="45725"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1200"/>
                        <a:buFont typeface="Arial"/>
                        <a:buNone/>
                      </a:pPr>
                      <a:endParaRPr sz="1200" u="none" strike="noStrike" cap="none">
                        <a:latin typeface="Nunito"/>
                        <a:ea typeface="Nunito"/>
                        <a:cs typeface="Nunito"/>
                        <a:sym typeface="Nunito"/>
                      </a:endParaRPr>
                    </a:p>
                  </a:txBody>
                  <a:tcPr marL="91450" marR="91450" marT="45725" marB="45725"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tcPr>
                </a:tc>
                <a:extLst>
                  <a:ext uri="{0D108BD9-81ED-4DB2-BD59-A6C34878D82A}">
                    <a16:rowId xmlns:a16="http://schemas.microsoft.com/office/drawing/2014/main" val="10004"/>
                  </a:ext>
                </a:extLst>
              </a:tr>
            </a:tbl>
          </a:graphicData>
        </a:graphic>
      </p:graphicFrame>
      <p:sp>
        <p:nvSpPr>
          <p:cNvPr id="75" name="Google Shape;75;g2419b7728cb_0_90"/>
          <p:cNvSpPr txBox="1">
            <a:spLocks noGrp="1"/>
          </p:cNvSpPr>
          <p:nvPr>
            <p:ph type="sldNum" idx="12"/>
          </p:nvPr>
        </p:nvSpPr>
        <p:spPr>
          <a:xfrm>
            <a:off x="8832299" y="4946907"/>
            <a:ext cx="365400" cy="217200"/>
          </a:xfrm>
          <a:prstGeom prst="rect">
            <a:avLst/>
          </a:prstGeom>
          <a:noFill/>
          <a:ln>
            <a:noFill/>
          </a:ln>
        </p:spPr>
        <p:txBody>
          <a:bodyPr spcFirstLastPara="1" wrap="square" lIns="91425" tIns="91425" rIns="91425" bIns="91425" anchor="ctr" anchorCtr="0">
            <a:noAutofit/>
          </a:bodyPr>
          <a:lstStyle>
            <a:lvl1pPr marL="0" marR="0" lvl="0"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1pPr>
            <a:lvl2pPr marL="0" marR="0" lvl="1"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2pPr>
            <a:lvl3pPr marL="0" marR="0" lvl="2"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3pPr>
            <a:lvl4pPr marL="0" marR="0" lvl="3"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4pPr>
            <a:lvl5pPr marL="0" marR="0" lvl="4"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5pPr>
            <a:lvl6pPr marL="0" marR="0" lvl="5"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6pPr>
            <a:lvl7pPr marL="0" marR="0" lvl="6"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7pPr>
            <a:lvl8pPr marL="0" marR="0" lvl="7"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8pPr>
            <a:lvl9pPr marL="0" marR="0" lvl="8"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76"/>
        <p:cNvGrpSpPr/>
        <p:nvPr/>
      </p:nvGrpSpPr>
      <p:grpSpPr>
        <a:xfrm>
          <a:off x="0" y="0"/>
          <a:ext cx="0" cy="0"/>
          <a:chOff x="0" y="0"/>
          <a:chExt cx="0" cy="0"/>
        </a:xfrm>
      </p:grpSpPr>
      <p:sp>
        <p:nvSpPr>
          <p:cNvPr id="77" name="Google Shape;77;g2419b7728cb_0_94"/>
          <p:cNvSpPr txBox="1">
            <a:spLocks noGrp="1"/>
          </p:cNvSpPr>
          <p:nvPr>
            <p:ph type="title"/>
          </p:nvPr>
        </p:nvSpPr>
        <p:spPr>
          <a:xfrm>
            <a:off x="201972" y="288368"/>
            <a:ext cx="85206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200"/>
              <a:buNone/>
              <a:defRPr/>
            </a:lvl1pPr>
            <a:lvl2pPr lvl="1" algn="l">
              <a:lnSpc>
                <a:spcPct val="100000"/>
              </a:lnSpc>
              <a:spcBef>
                <a:spcPts val="0"/>
              </a:spcBef>
              <a:spcAft>
                <a:spcPts val="0"/>
              </a:spcAft>
              <a:buSzPts val="2500"/>
              <a:buNone/>
              <a:defRPr/>
            </a:lvl2pPr>
            <a:lvl3pPr lvl="2" algn="l">
              <a:lnSpc>
                <a:spcPct val="100000"/>
              </a:lnSpc>
              <a:spcBef>
                <a:spcPts val="0"/>
              </a:spcBef>
              <a:spcAft>
                <a:spcPts val="0"/>
              </a:spcAft>
              <a:buSzPts val="2500"/>
              <a:buNone/>
              <a:defRPr/>
            </a:lvl3pPr>
            <a:lvl4pPr lvl="3" algn="l">
              <a:lnSpc>
                <a:spcPct val="100000"/>
              </a:lnSpc>
              <a:spcBef>
                <a:spcPts val="0"/>
              </a:spcBef>
              <a:spcAft>
                <a:spcPts val="0"/>
              </a:spcAft>
              <a:buSzPts val="2500"/>
              <a:buNone/>
              <a:defRPr/>
            </a:lvl4pPr>
            <a:lvl5pPr lvl="4" algn="l">
              <a:lnSpc>
                <a:spcPct val="100000"/>
              </a:lnSpc>
              <a:spcBef>
                <a:spcPts val="0"/>
              </a:spcBef>
              <a:spcAft>
                <a:spcPts val="0"/>
              </a:spcAft>
              <a:buSzPts val="2500"/>
              <a:buNone/>
              <a:defRPr/>
            </a:lvl5pPr>
            <a:lvl6pPr lvl="5" algn="l">
              <a:lnSpc>
                <a:spcPct val="100000"/>
              </a:lnSpc>
              <a:spcBef>
                <a:spcPts val="0"/>
              </a:spcBef>
              <a:spcAft>
                <a:spcPts val="0"/>
              </a:spcAft>
              <a:buSzPts val="2500"/>
              <a:buNone/>
              <a:defRPr/>
            </a:lvl6pPr>
            <a:lvl7pPr lvl="6" algn="l">
              <a:lnSpc>
                <a:spcPct val="100000"/>
              </a:lnSpc>
              <a:spcBef>
                <a:spcPts val="0"/>
              </a:spcBef>
              <a:spcAft>
                <a:spcPts val="0"/>
              </a:spcAft>
              <a:buSzPts val="2500"/>
              <a:buNone/>
              <a:defRPr/>
            </a:lvl7pPr>
            <a:lvl8pPr lvl="7" algn="l">
              <a:lnSpc>
                <a:spcPct val="100000"/>
              </a:lnSpc>
              <a:spcBef>
                <a:spcPts val="0"/>
              </a:spcBef>
              <a:spcAft>
                <a:spcPts val="0"/>
              </a:spcAft>
              <a:buSzPts val="2500"/>
              <a:buNone/>
              <a:defRPr/>
            </a:lvl8pPr>
            <a:lvl9pPr lvl="8" algn="l">
              <a:lnSpc>
                <a:spcPct val="100000"/>
              </a:lnSpc>
              <a:spcBef>
                <a:spcPts val="0"/>
              </a:spcBef>
              <a:spcAft>
                <a:spcPts val="0"/>
              </a:spcAft>
              <a:buSzPts val="2500"/>
              <a:buNone/>
              <a:defRPr/>
            </a:lvl9pPr>
          </a:lstStyle>
          <a:p>
            <a:endParaRPr/>
          </a:p>
        </p:txBody>
      </p:sp>
      <p:sp>
        <p:nvSpPr>
          <p:cNvPr id="78" name="Google Shape;78;g2419b7728cb_0_94"/>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1600"/>
              </a:spcBef>
              <a:spcAft>
                <a:spcPts val="0"/>
              </a:spcAft>
              <a:buSzPts val="1200"/>
              <a:buChar char="○"/>
              <a:defRPr sz="1200"/>
            </a:lvl2pPr>
            <a:lvl3pPr marL="1371600" lvl="2" indent="-304800" algn="l">
              <a:lnSpc>
                <a:spcPct val="115000"/>
              </a:lnSpc>
              <a:spcBef>
                <a:spcPts val="1600"/>
              </a:spcBef>
              <a:spcAft>
                <a:spcPts val="0"/>
              </a:spcAft>
              <a:buSzPts val="1200"/>
              <a:buChar char="■"/>
              <a:defRPr sz="1200"/>
            </a:lvl3pPr>
            <a:lvl4pPr marL="1828800" lvl="3" indent="-304800" algn="l">
              <a:lnSpc>
                <a:spcPct val="115000"/>
              </a:lnSpc>
              <a:spcBef>
                <a:spcPts val="1600"/>
              </a:spcBef>
              <a:spcAft>
                <a:spcPts val="0"/>
              </a:spcAft>
              <a:buSzPts val="1200"/>
              <a:buChar char="●"/>
              <a:defRPr sz="1200"/>
            </a:lvl4pPr>
            <a:lvl5pPr marL="2286000" lvl="4" indent="-304800" algn="l">
              <a:lnSpc>
                <a:spcPct val="115000"/>
              </a:lnSpc>
              <a:spcBef>
                <a:spcPts val="1600"/>
              </a:spcBef>
              <a:spcAft>
                <a:spcPts val="0"/>
              </a:spcAft>
              <a:buSzPts val="1200"/>
              <a:buChar char="○"/>
              <a:defRPr sz="1200"/>
            </a:lvl5pPr>
            <a:lvl6pPr marL="2743200" lvl="5" indent="-304800" algn="l">
              <a:lnSpc>
                <a:spcPct val="115000"/>
              </a:lnSpc>
              <a:spcBef>
                <a:spcPts val="1600"/>
              </a:spcBef>
              <a:spcAft>
                <a:spcPts val="0"/>
              </a:spcAft>
              <a:buSzPts val="1200"/>
              <a:buChar char="■"/>
              <a:defRPr sz="1200"/>
            </a:lvl6pPr>
            <a:lvl7pPr marL="3200400" lvl="6" indent="-304800" algn="l">
              <a:lnSpc>
                <a:spcPct val="115000"/>
              </a:lnSpc>
              <a:spcBef>
                <a:spcPts val="1600"/>
              </a:spcBef>
              <a:spcAft>
                <a:spcPts val="0"/>
              </a:spcAft>
              <a:buSzPts val="1200"/>
              <a:buChar char="●"/>
              <a:defRPr sz="1200"/>
            </a:lvl7pPr>
            <a:lvl8pPr marL="3657600" lvl="7" indent="-304800" algn="l">
              <a:lnSpc>
                <a:spcPct val="115000"/>
              </a:lnSpc>
              <a:spcBef>
                <a:spcPts val="1600"/>
              </a:spcBef>
              <a:spcAft>
                <a:spcPts val="0"/>
              </a:spcAft>
              <a:buSzPts val="1200"/>
              <a:buChar char="○"/>
              <a:defRPr sz="1200"/>
            </a:lvl8pPr>
            <a:lvl9pPr marL="4114800" lvl="8" indent="-304800" algn="l">
              <a:lnSpc>
                <a:spcPct val="115000"/>
              </a:lnSpc>
              <a:spcBef>
                <a:spcPts val="1600"/>
              </a:spcBef>
              <a:spcAft>
                <a:spcPts val="1600"/>
              </a:spcAft>
              <a:buSzPts val="1200"/>
              <a:buChar char="■"/>
              <a:defRPr sz="1200"/>
            </a:lvl9pPr>
          </a:lstStyle>
          <a:p>
            <a:endParaRPr/>
          </a:p>
        </p:txBody>
      </p:sp>
      <p:sp>
        <p:nvSpPr>
          <p:cNvPr id="79" name="Google Shape;79;g2419b7728cb_0_94"/>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1600"/>
              </a:spcBef>
              <a:spcAft>
                <a:spcPts val="0"/>
              </a:spcAft>
              <a:buSzPts val="1200"/>
              <a:buChar char="○"/>
              <a:defRPr sz="1200"/>
            </a:lvl2pPr>
            <a:lvl3pPr marL="1371600" lvl="2" indent="-304800" algn="l">
              <a:lnSpc>
                <a:spcPct val="115000"/>
              </a:lnSpc>
              <a:spcBef>
                <a:spcPts val="1600"/>
              </a:spcBef>
              <a:spcAft>
                <a:spcPts val="0"/>
              </a:spcAft>
              <a:buSzPts val="1200"/>
              <a:buChar char="■"/>
              <a:defRPr sz="1200"/>
            </a:lvl3pPr>
            <a:lvl4pPr marL="1828800" lvl="3" indent="-304800" algn="l">
              <a:lnSpc>
                <a:spcPct val="115000"/>
              </a:lnSpc>
              <a:spcBef>
                <a:spcPts val="1600"/>
              </a:spcBef>
              <a:spcAft>
                <a:spcPts val="0"/>
              </a:spcAft>
              <a:buSzPts val="1200"/>
              <a:buChar char="●"/>
              <a:defRPr sz="1200"/>
            </a:lvl4pPr>
            <a:lvl5pPr marL="2286000" lvl="4" indent="-304800" algn="l">
              <a:lnSpc>
                <a:spcPct val="115000"/>
              </a:lnSpc>
              <a:spcBef>
                <a:spcPts val="1600"/>
              </a:spcBef>
              <a:spcAft>
                <a:spcPts val="0"/>
              </a:spcAft>
              <a:buSzPts val="1200"/>
              <a:buChar char="○"/>
              <a:defRPr sz="1200"/>
            </a:lvl5pPr>
            <a:lvl6pPr marL="2743200" lvl="5" indent="-304800" algn="l">
              <a:lnSpc>
                <a:spcPct val="115000"/>
              </a:lnSpc>
              <a:spcBef>
                <a:spcPts val="1600"/>
              </a:spcBef>
              <a:spcAft>
                <a:spcPts val="0"/>
              </a:spcAft>
              <a:buSzPts val="1200"/>
              <a:buChar char="■"/>
              <a:defRPr sz="1200"/>
            </a:lvl6pPr>
            <a:lvl7pPr marL="3200400" lvl="6" indent="-304800" algn="l">
              <a:lnSpc>
                <a:spcPct val="115000"/>
              </a:lnSpc>
              <a:spcBef>
                <a:spcPts val="1600"/>
              </a:spcBef>
              <a:spcAft>
                <a:spcPts val="0"/>
              </a:spcAft>
              <a:buSzPts val="1200"/>
              <a:buChar char="●"/>
              <a:defRPr sz="1200"/>
            </a:lvl7pPr>
            <a:lvl8pPr marL="3657600" lvl="7" indent="-304800" algn="l">
              <a:lnSpc>
                <a:spcPct val="115000"/>
              </a:lnSpc>
              <a:spcBef>
                <a:spcPts val="1600"/>
              </a:spcBef>
              <a:spcAft>
                <a:spcPts val="0"/>
              </a:spcAft>
              <a:buSzPts val="1200"/>
              <a:buChar char="○"/>
              <a:defRPr sz="1200"/>
            </a:lvl8pPr>
            <a:lvl9pPr marL="4114800" lvl="8" indent="-304800" algn="l">
              <a:lnSpc>
                <a:spcPct val="115000"/>
              </a:lnSpc>
              <a:spcBef>
                <a:spcPts val="1600"/>
              </a:spcBef>
              <a:spcAft>
                <a:spcPts val="1600"/>
              </a:spcAft>
              <a:buSzPts val="1200"/>
              <a:buChar char="■"/>
              <a:defRPr sz="1200"/>
            </a:lvl9pPr>
          </a:lstStyle>
          <a:p>
            <a:endParaRPr/>
          </a:p>
        </p:txBody>
      </p:sp>
      <p:sp>
        <p:nvSpPr>
          <p:cNvPr id="80" name="Google Shape;80;g2419b7728cb_0_94"/>
          <p:cNvSpPr txBox="1">
            <a:spLocks noGrp="1"/>
          </p:cNvSpPr>
          <p:nvPr>
            <p:ph type="sldNum" idx="12"/>
          </p:nvPr>
        </p:nvSpPr>
        <p:spPr>
          <a:xfrm>
            <a:off x="8832299" y="4946907"/>
            <a:ext cx="365400" cy="217200"/>
          </a:xfrm>
          <a:prstGeom prst="rect">
            <a:avLst/>
          </a:prstGeom>
          <a:noFill/>
          <a:ln>
            <a:noFill/>
          </a:ln>
        </p:spPr>
        <p:txBody>
          <a:bodyPr spcFirstLastPara="1" wrap="square" lIns="91425" tIns="91425" rIns="91425" bIns="91425" anchor="ctr" anchorCtr="0">
            <a:noAutofit/>
          </a:bodyPr>
          <a:lstStyle>
            <a:lvl1pPr marL="0" marR="0" lvl="0"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1pPr>
            <a:lvl2pPr marL="0" marR="0" lvl="1"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2pPr>
            <a:lvl3pPr marL="0" marR="0" lvl="2"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3pPr>
            <a:lvl4pPr marL="0" marR="0" lvl="3"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4pPr>
            <a:lvl5pPr marL="0" marR="0" lvl="4"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5pPr>
            <a:lvl6pPr marL="0" marR="0" lvl="5"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6pPr>
            <a:lvl7pPr marL="0" marR="0" lvl="6"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7pPr>
            <a:lvl8pPr marL="0" marR="0" lvl="7"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8pPr>
            <a:lvl9pPr marL="0" marR="0" lvl="8"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81"/>
        <p:cNvGrpSpPr/>
        <p:nvPr/>
      </p:nvGrpSpPr>
      <p:grpSpPr>
        <a:xfrm>
          <a:off x="0" y="0"/>
          <a:ext cx="0" cy="0"/>
          <a:chOff x="0" y="0"/>
          <a:chExt cx="0" cy="0"/>
        </a:xfrm>
      </p:grpSpPr>
      <p:sp>
        <p:nvSpPr>
          <p:cNvPr id="82" name="Google Shape;82;g2419b7728cb_0_99"/>
          <p:cNvSpPr txBox="1">
            <a:spLocks noGrp="1"/>
          </p:cNvSpPr>
          <p:nvPr>
            <p:ph type="title"/>
          </p:nvPr>
        </p:nvSpPr>
        <p:spPr>
          <a:xfrm>
            <a:off x="201972" y="288368"/>
            <a:ext cx="85206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200"/>
              <a:buNone/>
              <a:defRPr/>
            </a:lvl1pPr>
            <a:lvl2pPr lvl="1" algn="l">
              <a:lnSpc>
                <a:spcPct val="100000"/>
              </a:lnSpc>
              <a:spcBef>
                <a:spcPts val="0"/>
              </a:spcBef>
              <a:spcAft>
                <a:spcPts val="0"/>
              </a:spcAft>
              <a:buSzPts val="2500"/>
              <a:buNone/>
              <a:defRPr/>
            </a:lvl2pPr>
            <a:lvl3pPr lvl="2" algn="l">
              <a:lnSpc>
                <a:spcPct val="100000"/>
              </a:lnSpc>
              <a:spcBef>
                <a:spcPts val="0"/>
              </a:spcBef>
              <a:spcAft>
                <a:spcPts val="0"/>
              </a:spcAft>
              <a:buSzPts val="2500"/>
              <a:buNone/>
              <a:defRPr/>
            </a:lvl3pPr>
            <a:lvl4pPr lvl="3" algn="l">
              <a:lnSpc>
                <a:spcPct val="100000"/>
              </a:lnSpc>
              <a:spcBef>
                <a:spcPts val="0"/>
              </a:spcBef>
              <a:spcAft>
                <a:spcPts val="0"/>
              </a:spcAft>
              <a:buSzPts val="2500"/>
              <a:buNone/>
              <a:defRPr/>
            </a:lvl4pPr>
            <a:lvl5pPr lvl="4" algn="l">
              <a:lnSpc>
                <a:spcPct val="100000"/>
              </a:lnSpc>
              <a:spcBef>
                <a:spcPts val="0"/>
              </a:spcBef>
              <a:spcAft>
                <a:spcPts val="0"/>
              </a:spcAft>
              <a:buSzPts val="2500"/>
              <a:buNone/>
              <a:defRPr/>
            </a:lvl5pPr>
            <a:lvl6pPr lvl="5" algn="l">
              <a:lnSpc>
                <a:spcPct val="100000"/>
              </a:lnSpc>
              <a:spcBef>
                <a:spcPts val="0"/>
              </a:spcBef>
              <a:spcAft>
                <a:spcPts val="0"/>
              </a:spcAft>
              <a:buSzPts val="2500"/>
              <a:buNone/>
              <a:defRPr/>
            </a:lvl6pPr>
            <a:lvl7pPr lvl="6" algn="l">
              <a:lnSpc>
                <a:spcPct val="100000"/>
              </a:lnSpc>
              <a:spcBef>
                <a:spcPts val="0"/>
              </a:spcBef>
              <a:spcAft>
                <a:spcPts val="0"/>
              </a:spcAft>
              <a:buSzPts val="2500"/>
              <a:buNone/>
              <a:defRPr/>
            </a:lvl7pPr>
            <a:lvl8pPr lvl="7" algn="l">
              <a:lnSpc>
                <a:spcPct val="100000"/>
              </a:lnSpc>
              <a:spcBef>
                <a:spcPts val="0"/>
              </a:spcBef>
              <a:spcAft>
                <a:spcPts val="0"/>
              </a:spcAft>
              <a:buSzPts val="2500"/>
              <a:buNone/>
              <a:defRPr/>
            </a:lvl8pPr>
            <a:lvl9pPr lvl="8" algn="l">
              <a:lnSpc>
                <a:spcPct val="100000"/>
              </a:lnSpc>
              <a:spcBef>
                <a:spcPts val="0"/>
              </a:spcBef>
              <a:spcAft>
                <a:spcPts val="0"/>
              </a:spcAft>
              <a:buSzPts val="2500"/>
              <a:buNone/>
              <a:defRPr/>
            </a:lvl9pPr>
          </a:lstStyle>
          <a:p>
            <a:endParaRPr/>
          </a:p>
        </p:txBody>
      </p:sp>
      <p:sp>
        <p:nvSpPr>
          <p:cNvPr id="83" name="Google Shape;83;g2419b7728cb_0_99"/>
          <p:cNvSpPr txBox="1">
            <a:spLocks noGrp="1"/>
          </p:cNvSpPr>
          <p:nvPr>
            <p:ph type="sldNum" idx="12"/>
          </p:nvPr>
        </p:nvSpPr>
        <p:spPr>
          <a:xfrm>
            <a:off x="8832299" y="4946907"/>
            <a:ext cx="365400" cy="217200"/>
          </a:xfrm>
          <a:prstGeom prst="rect">
            <a:avLst/>
          </a:prstGeom>
          <a:noFill/>
          <a:ln>
            <a:noFill/>
          </a:ln>
        </p:spPr>
        <p:txBody>
          <a:bodyPr spcFirstLastPara="1" wrap="square" lIns="91425" tIns="91425" rIns="91425" bIns="91425" anchor="ctr" anchorCtr="0">
            <a:noAutofit/>
          </a:bodyPr>
          <a:lstStyle>
            <a:lvl1pPr marL="0" marR="0" lvl="0"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1pPr>
            <a:lvl2pPr marL="0" marR="0" lvl="1"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2pPr>
            <a:lvl3pPr marL="0" marR="0" lvl="2"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3pPr>
            <a:lvl4pPr marL="0" marR="0" lvl="3"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4pPr>
            <a:lvl5pPr marL="0" marR="0" lvl="4"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5pPr>
            <a:lvl6pPr marL="0" marR="0" lvl="5"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6pPr>
            <a:lvl7pPr marL="0" marR="0" lvl="6"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7pPr>
            <a:lvl8pPr marL="0" marR="0" lvl="7"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8pPr>
            <a:lvl9pPr marL="0" marR="0" lvl="8"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84"/>
        <p:cNvGrpSpPr/>
        <p:nvPr/>
      </p:nvGrpSpPr>
      <p:grpSpPr>
        <a:xfrm>
          <a:off x="0" y="0"/>
          <a:ext cx="0" cy="0"/>
          <a:chOff x="0" y="0"/>
          <a:chExt cx="0" cy="0"/>
        </a:xfrm>
      </p:grpSpPr>
      <p:sp>
        <p:nvSpPr>
          <p:cNvPr id="85" name="Google Shape;85;g2419b7728cb_0_102"/>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86" name="Google Shape;86;g2419b7728cb_0_102"/>
          <p:cNvSpPr txBox="1">
            <a:spLocks noGrp="1"/>
          </p:cNvSpPr>
          <p:nvPr>
            <p:ph type="sldNum" idx="12"/>
          </p:nvPr>
        </p:nvSpPr>
        <p:spPr>
          <a:xfrm>
            <a:off x="8832299" y="4946907"/>
            <a:ext cx="365400" cy="217200"/>
          </a:xfrm>
          <a:prstGeom prst="rect">
            <a:avLst/>
          </a:prstGeom>
          <a:noFill/>
          <a:ln>
            <a:noFill/>
          </a:ln>
        </p:spPr>
        <p:txBody>
          <a:bodyPr spcFirstLastPara="1" wrap="square" lIns="91425" tIns="91425" rIns="91425" bIns="91425" anchor="ctr" anchorCtr="0">
            <a:noAutofit/>
          </a:bodyPr>
          <a:lstStyle>
            <a:lvl1pPr marL="0" marR="0" lvl="0"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1pPr>
            <a:lvl2pPr marL="0" marR="0" lvl="1"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2pPr>
            <a:lvl3pPr marL="0" marR="0" lvl="2"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3pPr>
            <a:lvl4pPr marL="0" marR="0" lvl="3"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4pPr>
            <a:lvl5pPr marL="0" marR="0" lvl="4"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5pPr>
            <a:lvl6pPr marL="0" marR="0" lvl="5"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6pPr>
            <a:lvl7pPr marL="0" marR="0" lvl="6"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7pPr>
            <a:lvl8pPr marL="0" marR="0" lvl="7"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8pPr>
            <a:lvl9pPr marL="0" marR="0" lvl="8"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87"/>
        <p:cNvGrpSpPr/>
        <p:nvPr/>
      </p:nvGrpSpPr>
      <p:grpSpPr>
        <a:xfrm>
          <a:off x="0" y="0"/>
          <a:ext cx="0" cy="0"/>
          <a:chOff x="0" y="0"/>
          <a:chExt cx="0" cy="0"/>
        </a:xfrm>
      </p:grpSpPr>
      <p:sp>
        <p:nvSpPr>
          <p:cNvPr id="88" name="Google Shape;88;g2419b7728cb_0_105"/>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9" name="Google Shape;89;g2419b7728cb_0_105"/>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90" name="Google Shape;90;g2419b7728cb_0_105"/>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91" name="Google Shape;91;g2419b7728cb_0_105"/>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Autofit/>
          </a:bodyPr>
          <a:lstStyle>
            <a:lvl1pPr marL="457200" lvl="0" indent="-323850" algn="l">
              <a:lnSpc>
                <a:spcPct val="115000"/>
              </a:lnSpc>
              <a:spcBef>
                <a:spcPts val="0"/>
              </a:spcBef>
              <a:spcAft>
                <a:spcPts val="0"/>
              </a:spcAft>
              <a:buSzPts val="1500"/>
              <a:buChar char="●"/>
              <a:defRPr/>
            </a:lvl1pPr>
            <a:lvl2pPr marL="914400" lvl="1" indent="-311150" algn="l">
              <a:lnSpc>
                <a:spcPct val="115000"/>
              </a:lnSpc>
              <a:spcBef>
                <a:spcPts val="1600"/>
              </a:spcBef>
              <a:spcAft>
                <a:spcPts val="0"/>
              </a:spcAft>
              <a:buSzPts val="1300"/>
              <a:buChar char="○"/>
              <a:defRPr/>
            </a:lvl2pPr>
            <a:lvl3pPr marL="1371600" lvl="2" indent="-304800" algn="l">
              <a:lnSpc>
                <a:spcPct val="115000"/>
              </a:lnSpc>
              <a:spcBef>
                <a:spcPts val="1600"/>
              </a:spcBef>
              <a:spcAft>
                <a:spcPts val="0"/>
              </a:spcAft>
              <a:buSzPts val="1200"/>
              <a:buChar char="■"/>
              <a:defRPr/>
            </a:lvl3pPr>
            <a:lvl4pPr marL="1828800" lvl="3" indent="-298450" algn="l">
              <a:lnSpc>
                <a:spcPct val="115000"/>
              </a:lnSpc>
              <a:spcBef>
                <a:spcPts val="1600"/>
              </a:spcBef>
              <a:spcAft>
                <a:spcPts val="0"/>
              </a:spcAft>
              <a:buSzPts val="1100"/>
              <a:buChar char="●"/>
              <a:defRPr/>
            </a:lvl4pPr>
            <a:lvl5pPr marL="2286000" lvl="4" indent="-292100" algn="l">
              <a:lnSpc>
                <a:spcPct val="115000"/>
              </a:lnSpc>
              <a:spcBef>
                <a:spcPts val="1600"/>
              </a:spcBef>
              <a:spcAft>
                <a:spcPts val="0"/>
              </a:spcAft>
              <a:buSzPts val="1000"/>
              <a:buChar char="○"/>
              <a:defRPr/>
            </a:lvl5pPr>
            <a:lvl6pPr marL="2743200" lvl="5" indent="-285750" algn="l">
              <a:lnSpc>
                <a:spcPct val="115000"/>
              </a:lnSpc>
              <a:spcBef>
                <a:spcPts val="1600"/>
              </a:spcBef>
              <a:spcAft>
                <a:spcPts val="0"/>
              </a:spcAft>
              <a:buSzPts val="900"/>
              <a:buChar char="■"/>
              <a:defRPr/>
            </a:lvl6pPr>
            <a:lvl7pPr marL="3200400" lvl="6" indent="-279400" algn="l">
              <a:lnSpc>
                <a:spcPct val="115000"/>
              </a:lnSpc>
              <a:spcBef>
                <a:spcPts val="1600"/>
              </a:spcBef>
              <a:spcAft>
                <a:spcPts val="0"/>
              </a:spcAft>
              <a:buSzPts val="800"/>
              <a:buChar char="●"/>
              <a:defRPr/>
            </a:lvl7pPr>
            <a:lvl8pPr marL="3657600" lvl="7" indent="-273050" algn="l">
              <a:lnSpc>
                <a:spcPct val="115000"/>
              </a:lnSpc>
              <a:spcBef>
                <a:spcPts val="1600"/>
              </a:spcBef>
              <a:spcAft>
                <a:spcPts val="0"/>
              </a:spcAft>
              <a:buSzPts val="700"/>
              <a:buChar char="○"/>
              <a:defRPr/>
            </a:lvl8pPr>
            <a:lvl9pPr marL="4114800" lvl="8" indent="-266700" algn="l">
              <a:lnSpc>
                <a:spcPct val="115000"/>
              </a:lnSpc>
              <a:spcBef>
                <a:spcPts val="1600"/>
              </a:spcBef>
              <a:spcAft>
                <a:spcPts val="1600"/>
              </a:spcAft>
              <a:buSzPts val="600"/>
              <a:buChar char="■"/>
              <a:defRPr/>
            </a:lvl9pPr>
          </a:lstStyle>
          <a:p>
            <a:endParaRPr/>
          </a:p>
        </p:txBody>
      </p:sp>
      <p:sp>
        <p:nvSpPr>
          <p:cNvPr id="92" name="Google Shape;92;g2419b7728cb_0_105"/>
          <p:cNvSpPr txBox="1">
            <a:spLocks noGrp="1"/>
          </p:cNvSpPr>
          <p:nvPr>
            <p:ph type="sldNum" idx="12"/>
          </p:nvPr>
        </p:nvSpPr>
        <p:spPr>
          <a:xfrm>
            <a:off x="8832299" y="4946907"/>
            <a:ext cx="365400" cy="217200"/>
          </a:xfrm>
          <a:prstGeom prst="rect">
            <a:avLst/>
          </a:prstGeom>
          <a:noFill/>
          <a:ln>
            <a:noFill/>
          </a:ln>
        </p:spPr>
        <p:txBody>
          <a:bodyPr spcFirstLastPara="1" wrap="square" lIns="91425" tIns="91425" rIns="91425" bIns="91425" anchor="ctr" anchorCtr="0">
            <a:noAutofit/>
          </a:bodyPr>
          <a:lstStyle>
            <a:lvl1pPr marL="0" marR="0" lvl="0"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1pPr>
            <a:lvl2pPr marL="0" marR="0" lvl="1"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2pPr>
            <a:lvl3pPr marL="0" marR="0" lvl="2"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3pPr>
            <a:lvl4pPr marL="0" marR="0" lvl="3"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4pPr>
            <a:lvl5pPr marL="0" marR="0" lvl="4"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5pPr>
            <a:lvl6pPr marL="0" marR="0" lvl="5"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6pPr>
            <a:lvl7pPr marL="0" marR="0" lvl="6"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7pPr>
            <a:lvl8pPr marL="0" marR="0" lvl="7"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8pPr>
            <a:lvl9pPr marL="0" marR="0" lvl="8"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3"/>
        <p:cNvGrpSpPr/>
        <p:nvPr/>
      </p:nvGrpSpPr>
      <p:grpSpPr>
        <a:xfrm>
          <a:off x="0" y="0"/>
          <a:ext cx="0" cy="0"/>
          <a:chOff x="0" y="0"/>
          <a:chExt cx="0" cy="0"/>
        </a:xfrm>
      </p:grpSpPr>
      <p:sp>
        <p:nvSpPr>
          <p:cNvPr id="94" name="Google Shape;94;g2419b7728cb_0_111"/>
          <p:cNvSpPr txBox="1">
            <a:spLocks noGrp="1"/>
          </p:cNvSpPr>
          <p:nvPr>
            <p:ph type="sldNum" idx="12"/>
          </p:nvPr>
        </p:nvSpPr>
        <p:spPr>
          <a:xfrm>
            <a:off x="8832299" y="4946907"/>
            <a:ext cx="365400" cy="217200"/>
          </a:xfrm>
          <a:prstGeom prst="rect">
            <a:avLst/>
          </a:prstGeom>
          <a:noFill/>
          <a:ln>
            <a:noFill/>
          </a:ln>
        </p:spPr>
        <p:txBody>
          <a:bodyPr spcFirstLastPara="1" wrap="square" lIns="91425" tIns="91425" rIns="91425" bIns="91425" anchor="ctr" anchorCtr="0">
            <a:noAutofit/>
          </a:bodyPr>
          <a:lstStyle>
            <a:lvl1pPr marL="0" marR="0" lvl="0"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1pPr>
            <a:lvl2pPr marL="0" marR="0" lvl="1"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2pPr>
            <a:lvl3pPr marL="0" marR="0" lvl="2"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3pPr>
            <a:lvl4pPr marL="0" marR="0" lvl="3"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4pPr>
            <a:lvl5pPr marL="0" marR="0" lvl="4"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5pPr>
            <a:lvl6pPr marL="0" marR="0" lvl="5"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6pPr>
            <a:lvl7pPr marL="0" marR="0" lvl="6"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7pPr>
            <a:lvl8pPr marL="0" marR="0" lvl="7"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8pPr>
            <a:lvl9pPr marL="0" marR="0" lvl="8"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Blank 1">
  <p:cSld name="BLANK_1">
    <p:spTree>
      <p:nvGrpSpPr>
        <p:cNvPr id="1" name="Shape 95"/>
        <p:cNvGrpSpPr/>
        <p:nvPr/>
      </p:nvGrpSpPr>
      <p:grpSpPr>
        <a:xfrm>
          <a:off x="0" y="0"/>
          <a:ext cx="0" cy="0"/>
          <a:chOff x="0" y="0"/>
          <a:chExt cx="0" cy="0"/>
        </a:xfrm>
      </p:grpSpPr>
      <p:sp>
        <p:nvSpPr>
          <p:cNvPr id="96" name="Google Shape;96;g2419b7728cb_0_113"/>
          <p:cNvSpPr/>
          <p:nvPr/>
        </p:nvSpPr>
        <p:spPr>
          <a:xfrm>
            <a:off x="1" y="-335"/>
            <a:ext cx="9144600" cy="5143800"/>
          </a:xfrm>
          <a:prstGeom prst="rect">
            <a:avLst/>
          </a:prstGeom>
          <a:solidFill>
            <a:srgbClr val="0E39A9"/>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pic>
        <p:nvPicPr>
          <p:cNvPr id="97" name="Google Shape;97;g2419b7728cb_0_113" descr="A close up of a logo&#10;&#10;Description automatically generated"/>
          <p:cNvPicPr preferRelativeResize="0"/>
          <p:nvPr/>
        </p:nvPicPr>
        <p:blipFill rotWithShape="1">
          <a:blip r:embed="rId2">
            <a:alphaModFix/>
          </a:blip>
          <a:srcRect l="42816" t="18360" r="37293" b="19147"/>
          <a:stretch/>
        </p:blipFill>
        <p:spPr>
          <a:xfrm>
            <a:off x="6052536" y="514443"/>
            <a:ext cx="2095112" cy="3703320"/>
          </a:xfrm>
          <a:prstGeom prst="rect">
            <a:avLst/>
          </a:prstGeom>
          <a:noFill/>
          <a:ln>
            <a:noFill/>
          </a:ln>
        </p:spPr>
      </p:pic>
      <p:sp>
        <p:nvSpPr>
          <p:cNvPr id="98" name="Google Shape;98;g2419b7728cb_0_113"/>
          <p:cNvSpPr txBox="1">
            <a:spLocks noGrp="1"/>
          </p:cNvSpPr>
          <p:nvPr>
            <p:ph type="title"/>
          </p:nvPr>
        </p:nvSpPr>
        <p:spPr>
          <a:xfrm>
            <a:off x="70129" y="6703219"/>
            <a:ext cx="15008700" cy="697800"/>
          </a:xfrm>
          <a:prstGeom prst="rect">
            <a:avLst/>
          </a:prstGeom>
          <a:noFill/>
          <a:ln>
            <a:noFill/>
          </a:ln>
        </p:spPr>
        <p:txBody>
          <a:bodyPr spcFirstLastPara="1" wrap="square" lIns="0" tIns="12850" rIns="0" bIns="0" anchor="t" anchorCtr="0">
            <a:noAutofit/>
          </a:bodyPr>
          <a:lstStyle>
            <a:lvl1pPr marR="0" lvl="0" algn="l">
              <a:lnSpc>
                <a:spcPct val="100000"/>
              </a:lnSpc>
              <a:spcBef>
                <a:spcPts val="0"/>
              </a:spcBef>
              <a:spcAft>
                <a:spcPts val="0"/>
              </a:spcAft>
              <a:buSzPts val="2200"/>
              <a:buNone/>
              <a:defRPr sz="2400" b="0" i="0" u="none" strike="noStrike" cap="none">
                <a:solidFill>
                  <a:srgbClr val="000000"/>
                </a:solidFill>
                <a:latin typeface="Arial"/>
                <a:ea typeface="Arial"/>
                <a:cs typeface="Arial"/>
                <a:sym typeface="Arial"/>
              </a:defRPr>
            </a:lvl1pPr>
            <a:lvl2pPr marR="0" lvl="1" algn="l">
              <a:lnSpc>
                <a:spcPct val="100000"/>
              </a:lnSpc>
              <a:spcBef>
                <a:spcPts val="0"/>
              </a:spcBef>
              <a:spcAft>
                <a:spcPts val="0"/>
              </a:spcAft>
              <a:buSzPts val="2500"/>
              <a:buNone/>
              <a:defRPr sz="11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SzPts val="2500"/>
              <a:buNone/>
              <a:defRPr sz="11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SzPts val="2500"/>
              <a:buNone/>
              <a:defRPr sz="11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SzPts val="2500"/>
              <a:buNone/>
              <a:defRPr sz="11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SzPts val="2500"/>
              <a:buNone/>
              <a:defRPr sz="11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SzPts val="2500"/>
              <a:buNone/>
              <a:defRPr sz="11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SzPts val="2500"/>
              <a:buNone/>
              <a:defRPr sz="11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SzPts val="2500"/>
              <a:buNone/>
              <a:defRPr sz="1100" b="0" i="0" u="none" strike="noStrike" cap="none">
                <a:solidFill>
                  <a:srgbClr val="000000"/>
                </a:solidFill>
                <a:latin typeface="Arial"/>
                <a:ea typeface="Arial"/>
                <a:cs typeface="Arial"/>
                <a:sym typeface="Arial"/>
              </a:defRPr>
            </a:lvl9pPr>
          </a:lstStyle>
          <a:p>
            <a:endParaRPr/>
          </a:p>
        </p:txBody>
      </p:sp>
      <p:sp>
        <p:nvSpPr>
          <p:cNvPr id="99" name="Google Shape;99;g2419b7728cb_0_113"/>
          <p:cNvSpPr txBox="1"/>
          <p:nvPr/>
        </p:nvSpPr>
        <p:spPr>
          <a:xfrm>
            <a:off x="334565" y="1676232"/>
            <a:ext cx="4372800" cy="1790700"/>
          </a:xfrm>
          <a:prstGeom prst="rect">
            <a:avLst/>
          </a:prstGeom>
          <a:noFill/>
          <a:ln>
            <a:noFill/>
          </a:ln>
        </p:spPr>
        <p:txBody>
          <a:bodyPr spcFirstLastPara="1" wrap="square" lIns="68575" tIns="34275" rIns="68575" bIns="34275" anchor="ctr" anchorCtr="0">
            <a:noAutofit/>
          </a:bodyPr>
          <a:lstStyle/>
          <a:p>
            <a:pPr marL="0" marR="0" lvl="0" indent="0" algn="l" rtl="0">
              <a:lnSpc>
                <a:spcPct val="90000"/>
              </a:lnSpc>
              <a:spcBef>
                <a:spcPts val="0"/>
              </a:spcBef>
              <a:spcAft>
                <a:spcPts val="0"/>
              </a:spcAft>
              <a:buClr>
                <a:schemeClr val="dk1"/>
              </a:buClr>
              <a:buSzPts val="4500"/>
              <a:buFont typeface="Calibri"/>
              <a:buNone/>
            </a:pPr>
            <a:r>
              <a:rPr lang="en" sz="3300" b="0" i="0" u="none" strike="noStrike" cap="none">
                <a:solidFill>
                  <a:schemeClr val="lt1"/>
                </a:solidFill>
                <a:latin typeface="Nunito ExtraBold"/>
                <a:ea typeface="Nunito ExtraBold"/>
                <a:cs typeface="Nunito ExtraBold"/>
                <a:sym typeface="Nunito ExtraBold"/>
              </a:rPr>
              <a:t>Happy Learning !</a:t>
            </a:r>
            <a:endParaRPr sz="3300" b="0" i="0" u="none" strike="noStrike" cap="none">
              <a:solidFill>
                <a:schemeClr val="lt1"/>
              </a:solidFill>
              <a:latin typeface="Nunito ExtraBold"/>
              <a:ea typeface="Nunito ExtraBold"/>
              <a:cs typeface="Nunito ExtraBold"/>
              <a:sym typeface="Nunito ExtraBold"/>
            </a:endParaRPr>
          </a:p>
        </p:txBody>
      </p:sp>
      <p:pic>
        <p:nvPicPr>
          <p:cNvPr id="100" name="Google Shape;100;g2419b7728cb_0_113"/>
          <p:cNvPicPr preferRelativeResize="0"/>
          <p:nvPr/>
        </p:nvPicPr>
        <p:blipFill rotWithShape="1">
          <a:blip r:embed="rId3">
            <a:alphaModFix/>
          </a:blip>
          <a:srcRect/>
          <a:stretch/>
        </p:blipFill>
        <p:spPr>
          <a:xfrm>
            <a:off x="295874" y="683275"/>
            <a:ext cx="3757725" cy="825875"/>
          </a:xfrm>
          <a:prstGeom prst="rect">
            <a:avLst/>
          </a:prstGeom>
          <a:noFill/>
          <a:ln>
            <a:noFill/>
          </a:ln>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10"/>
        <p:cNvGrpSpPr/>
        <p:nvPr/>
      </p:nvGrpSpPr>
      <p:grpSpPr>
        <a:xfrm>
          <a:off x="0" y="0"/>
          <a:ext cx="0" cy="0"/>
          <a:chOff x="0" y="0"/>
          <a:chExt cx="0" cy="0"/>
        </a:xfrm>
      </p:grpSpPr>
      <p:sp>
        <p:nvSpPr>
          <p:cNvPr id="111" name="Google Shape;111;g244d23124c0_1_116"/>
          <p:cNvSpPr txBox="1">
            <a:spLocks noGrp="1"/>
          </p:cNvSpPr>
          <p:nvPr>
            <p:ph type="title"/>
          </p:nvPr>
        </p:nvSpPr>
        <p:spPr>
          <a:xfrm>
            <a:off x="202550" y="289279"/>
            <a:ext cx="85206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200"/>
              <a:buNone/>
              <a:defRPr/>
            </a:lvl1pPr>
            <a:lvl2pPr lvl="1" algn="l">
              <a:lnSpc>
                <a:spcPct val="100000"/>
              </a:lnSpc>
              <a:spcBef>
                <a:spcPts val="0"/>
              </a:spcBef>
              <a:spcAft>
                <a:spcPts val="0"/>
              </a:spcAft>
              <a:buSzPts val="2500"/>
              <a:buNone/>
              <a:defRPr/>
            </a:lvl2pPr>
            <a:lvl3pPr lvl="2" algn="l">
              <a:lnSpc>
                <a:spcPct val="100000"/>
              </a:lnSpc>
              <a:spcBef>
                <a:spcPts val="0"/>
              </a:spcBef>
              <a:spcAft>
                <a:spcPts val="0"/>
              </a:spcAft>
              <a:buSzPts val="2500"/>
              <a:buNone/>
              <a:defRPr/>
            </a:lvl3pPr>
            <a:lvl4pPr lvl="3" algn="l">
              <a:lnSpc>
                <a:spcPct val="100000"/>
              </a:lnSpc>
              <a:spcBef>
                <a:spcPts val="0"/>
              </a:spcBef>
              <a:spcAft>
                <a:spcPts val="0"/>
              </a:spcAft>
              <a:buSzPts val="2500"/>
              <a:buNone/>
              <a:defRPr/>
            </a:lvl4pPr>
            <a:lvl5pPr lvl="4" algn="l">
              <a:lnSpc>
                <a:spcPct val="100000"/>
              </a:lnSpc>
              <a:spcBef>
                <a:spcPts val="0"/>
              </a:spcBef>
              <a:spcAft>
                <a:spcPts val="0"/>
              </a:spcAft>
              <a:buSzPts val="2500"/>
              <a:buNone/>
              <a:defRPr/>
            </a:lvl5pPr>
            <a:lvl6pPr lvl="5" algn="l">
              <a:lnSpc>
                <a:spcPct val="100000"/>
              </a:lnSpc>
              <a:spcBef>
                <a:spcPts val="0"/>
              </a:spcBef>
              <a:spcAft>
                <a:spcPts val="0"/>
              </a:spcAft>
              <a:buSzPts val="2500"/>
              <a:buNone/>
              <a:defRPr/>
            </a:lvl6pPr>
            <a:lvl7pPr lvl="6" algn="l">
              <a:lnSpc>
                <a:spcPct val="100000"/>
              </a:lnSpc>
              <a:spcBef>
                <a:spcPts val="0"/>
              </a:spcBef>
              <a:spcAft>
                <a:spcPts val="0"/>
              </a:spcAft>
              <a:buSzPts val="2500"/>
              <a:buNone/>
              <a:defRPr/>
            </a:lvl7pPr>
            <a:lvl8pPr lvl="7" algn="l">
              <a:lnSpc>
                <a:spcPct val="100000"/>
              </a:lnSpc>
              <a:spcBef>
                <a:spcPts val="0"/>
              </a:spcBef>
              <a:spcAft>
                <a:spcPts val="0"/>
              </a:spcAft>
              <a:buSzPts val="2500"/>
              <a:buNone/>
              <a:defRPr/>
            </a:lvl8pPr>
            <a:lvl9pPr lvl="8" algn="l">
              <a:lnSpc>
                <a:spcPct val="100000"/>
              </a:lnSpc>
              <a:spcBef>
                <a:spcPts val="0"/>
              </a:spcBef>
              <a:spcAft>
                <a:spcPts val="0"/>
              </a:spcAft>
              <a:buSzPts val="2500"/>
              <a:buNone/>
              <a:defRPr/>
            </a:lvl9pPr>
          </a:lstStyle>
          <a:p>
            <a:endParaRPr/>
          </a:p>
        </p:txBody>
      </p:sp>
      <p:sp>
        <p:nvSpPr>
          <p:cNvPr id="112" name="Google Shape;112;g244d23124c0_1_116"/>
          <p:cNvSpPr txBox="1">
            <a:spLocks noGrp="1"/>
          </p:cNvSpPr>
          <p:nvPr>
            <p:ph type="body" idx="1"/>
          </p:nvPr>
        </p:nvSpPr>
        <p:spPr>
          <a:xfrm>
            <a:off x="202550" y="861975"/>
            <a:ext cx="8629800" cy="3706800"/>
          </a:xfrm>
          <a:prstGeom prst="rect">
            <a:avLst/>
          </a:prstGeom>
          <a:noFill/>
          <a:ln>
            <a:noFill/>
          </a:ln>
        </p:spPr>
        <p:txBody>
          <a:bodyPr spcFirstLastPara="1" wrap="square" lIns="91425" tIns="91425" rIns="91425" bIns="91425" anchor="t" anchorCtr="0">
            <a:noAutofit/>
          </a:bodyPr>
          <a:lstStyle>
            <a:lvl1pPr marL="457200" lvl="0" indent="-323850" algn="l">
              <a:lnSpc>
                <a:spcPct val="115000"/>
              </a:lnSpc>
              <a:spcBef>
                <a:spcPts val="0"/>
              </a:spcBef>
              <a:spcAft>
                <a:spcPts val="0"/>
              </a:spcAft>
              <a:buSzPts val="1500"/>
              <a:buFont typeface="Nunito"/>
              <a:buChar char="●"/>
              <a:defRPr>
                <a:latin typeface="Nunito"/>
                <a:ea typeface="Nunito"/>
                <a:cs typeface="Nunito"/>
                <a:sym typeface="Nunito"/>
              </a:defRPr>
            </a:lvl1pPr>
            <a:lvl2pPr marL="914400" lvl="1" indent="-311150" algn="l">
              <a:lnSpc>
                <a:spcPct val="115000"/>
              </a:lnSpc>
              <a:spcBef>
                <a:spcPts val="1600"/>
              </a:spcBef>
              <a:spcAft>
                <a:spcPts val="0"/>
              </a:spcAft>
              <a:buSzPts val="1300"/>
              <a:buFont typeface="Nunito"/>
              <a:buChar char="○"/>
              <a:defRPr>
                <a:latin typeface="Nunito"/>
                <a:ea typeface="Nunito"/>
                <a:cs typeface="Nunito"/>
                <a:sym typeface="Nunito"/>
              </a:defRPr>
            </a:lvl2pPr>
            <a:lvl3pPr marL="1371600" lvl="2" indent="-304800" algn="l">
              <a:lnSpc>
                <a:spcPct val="115000"/>
              </a:lnSpc>
              <a:spcBef>
                <a:spcPts val="1600"/>
              </a:spcBef>
              <a:spcAft>
                <a:spcPts val="0"/>
              </a:spcAft>
              <a:buSzPts val="1200"/>
              <a:buFont typeface="Nunito"/>
              <a:buChar char="■"/>
              <a:defRPr>
                <a:latin typeface="Nunito"/>
                <a:ea typeface="Nunito"/>
                <a:cs typeface="Nunito"/>
                <a:sym typeface="Nunito"/>
              </a:defRPr>
            </a:lvl3pPr>
            <a:lvl4pPr marL="1828800" lvl="3" indent="-298450" algn="l">
              <a:lnSpc>
                <a:spcPct val="115000"/>
              </a:lnSpc>
              <a:spcBef>
                <a:spcPts val="1600"/>
              </a:spcBef>
              <a:spcAft>
                <a:spcPts val="0"/>
              </a:spcAft>
              <a:buSzPts val="1100"/>
              <a:buFont typeface="Nunito"/>
              <a:buChar char="●"/>
              <a:defRPr>
                <a:latin typeface="Nunito"/>
                <a:ea typeface="Nunito"/>
                <a:cs typeface="Nunito"/>
                <a:sym typeface="Nunito"/>
              </a:defRPr>
            </a:lvl4pPr>
            <a:lvl5pPr marL="2286000" lvl="4" indent="-292100" algn="l">
              <a:lnSpc>
                <a:spcPct val="115000"/>
              </a:lnSpc>
              <a:spcBef>
                <a:spcPts val="1600"/>
              </a:spcBef>
              <a:spcAft>
                <a:spcPts val="0"/>
              </a:spcAft>
              <a:buSzPts val="1000"/>
              <a:buFont typeface="Nunito"/>
              <a:buChar char="○"/>
              <a:defRPr>
                <a:latin typeface="Nunito"/>
                <a:ea typeface="Nunito"/>
                <a:cs typeface="Nunito"/>
                <a:sym typeface="Nunito"/>
              </a:defRPr>
            </a:lvl5pPr>
            <a:lvl6pPr marL="2743200" lvl="5" indent="-285750" algn="l">
              <a:lnSpc>
                <a:spcPct val="115000"/>
              </a:lnSpc>
              <a:spcBef>
                <a:spcPts val="1600"/>
              </a:spcBef>
              <a:spcAft>
                <a:spcPts val="0"/>
              </a:spcAft>
              <a:buSzPts val="900"/>
              <a:buFont typeface="Nunito"/>
              <a:buChar char="■"/>
              <a:defRPr>
                <a:latin typeface="Nunito"/>
                <a:ea typeface="Nunito"/>
                <a:cs typeface="Nunito"/>
                <a:sym typeface="Nunito"/>
              </a:defRPr>
            </a:lvl6pPr>
            <a:lvl7pPr marL="3200400" lvl="6" indent="-279400" algn="l">
              <a:lnSpc>
                <a:spcPct val="115000"/>
              </a:lnSpc>
              <a:spcBef>
                <a:spcPts val="1600"/>
              </a:spcBef>
              <a:spcAft>
                <a:spcPts val="0"/>
              </a:spcAft>
              <a:buSzPts val="800"/>
              <a:buFont typeface="Nunito"/>
              <a:buChar char="●"/>
              <a:defRPr>
                <a:latin typeface="Nunito"/>
                <a:ea typeface="Nunito"/>
                <a:cs typeface="Nunito"/>
                <a:sym typeface="Nunito"/>
              </a:defRPr>
            </a:lvl7pPr>
            <a:lvl8pPr marL="3657600" lvl="7" indent="-273050" algn="l">
              <a:lnSpc>
                <a:spcPct val="115000"/>
              </a:lnSpc>
              <a:spcBef>
                <a:spcPts val="1600"/>
              </a:spcBef>
              <a:spcAft>
                <a:spcPts val="0"/>
              </a:spcAft>
              <a:buSzPts val="700"/>
              <a:buFont typeface="Nunito"/>
              <a:buChar char="○"/>
              <a:defRPr>
                <a:latin typeface="Nunito"/>
                <a:ea typeface="Nunito"/>
                <a:cs typeface="Nunito"/>
                <a:sym typeface="Nunito"/>
              </a:defRPr>
            </a:lvl8pPr>
            <a:lvl9pPr marL="4114800" lvl="8" indent="-266700" algn="l">
              <a:lnSpc>
                <a:spcPct val="115000"/>
              </a:lnSpc>
              <a:spcBef>
                <a:spcPts val="1600"/>
              </a:spcBef>
              <a:spcAft>
                <a:spcPts val="1600"/>
              </a:spcAft>
              <a:buSzPts val="600"/>
              <a:buFont typeface="Nunito"/>
              <a:buChar char="■"/>
              <a:defRPr>
                <a:latin typeface="Nunito"/>
                <a:ea typeface="Nunito"/>
                <a:cs typeface="Nunito"/>
                <a:sym typeface="Nunito"/>
              </a:defRPr>
            </a:lvl9pPr>
          </a:lstStyle>
          <a:p>
            <a:endParaRPr/>
          </a:p>
        </p:txBody>
      </p:sp>
      <p:sp>
        <p:nvSpPr>
          <p:cNvPr id="113" name="Google Shape;113;g244d23124c0_1_116"/>
          <p:cNvSpPr txBox="1">
            <a:spLocks noGrp="1"/>
          </p:cNvSpPr>
          <p:nvPr>
            <p:ph type="sldNum" idx="12"/>
          </p:nvPr>
        </p:nvSpPr>
        <p:spPr>
          <a:xfrm>
            <a:off x="8832299" y="4946907"/>
            <a:ext cx="365400" cy="217200"/>
          </a:xfrm>
          <a:prstGeom prst="rect">
            <a:avLst/>
          </a:prstGeom>
          <a:noFill/>
          <a:ln>
            <a:noFill/>
          </a:ln>
        </p:spPr>
        <p:txBody>
          <a:bodyPr spcFirstLastPara="1" wrap="square" lIns="91425" tIns="91425" rIns="91425" bIns="91425" anchor="ctr" anchorCtr="0">
            <a:noAutofit/>
          </a:bodyPr>
          <a:lstStyle>
            <a:lvl1pPr marL="0" marR="0" lvl="0"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1pPr>
            <a:lvl2pPr marL="0" marR="0" lvl="1"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2pPr>
            <a:lvl3pPr marL="0" marR="0" lvl="2"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3pPr>
            <a:lvl4pPr marL="0" marR="0" lvl="3"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4pPr>
            <a:lvl5pPr marL="0" marR="0" lvl="4"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5pPr>
            <a:lvl6pPr marL="0" marR="0" lvl="5"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6pPr>
            <a:lvl7pPr marL="0" marR="0" lvl="6"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7pPr>
            <a:lvl8pPr marL="0" marR="0" lvl="7"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8pPr>
            <a:lvl9pPr marL="0" marR="0" lvl="8"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4"/>
        <p:cNvGrpSpPr/>
        <p:nvPr/>
      </p:nvGrpSpPr>
      <p:grpSpPr>
        <a:xfrm>
          <a:off x="0" y="0"/>
          <a:ext cx="0" cy="0"/>
          <a:chOff x="0" y="0"/>
          <a:chExt cx="0" cy="0"/>
        </a:xfrm>
      </p:grpSpPr>
      <p:sp>
        <p:nvSpPr>
          <p:cNvPr id="115" name="Google Shape;115;g244d23124c0_1_113"/>
          <p:cNvSpPr txBox="1">
            <a:spLocks noGrp="1"/>
          </p:cNvSpPr>
          <p:nvPr>
            <p:ph type="ctrTitle"/>
          </p:nvPr>
        </p:nvSpPr>
        <p:spPr>
          <a:xfrm>
            <a:off x="2210208" y="744575"/>
            <a:ext cx="6622200" cy="20526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Clr>
                <a:srgbClr val="0E39A9"/>
              </a:buClr>
              <a:buSzPts val="4800"/>
              <a:buFont typeface="Nunito"/>
              <a:buNone/>
              <a:defRPr sz="4800">
                <a:solidFill>
                  <a:srgbClr val="0E39A9"/>
                </a:solidFill>
                <a:latin typeface="Nunito"/>
                <a:ea typeface="Nunito"/>
                <a:cs typeface="Nunito"/>
                <a:sym typeface="Nunito"/>
              </a:defRPr>
            </a:lvl1pPr>
            <a:lvl2pPr lvl="1" algn="l">
              <a:lnSpc>
                <a:spcPct val="100000"/>
              </a:lnSpc>
              <a:spcBef>
                <a:spcPts val="0"/>
              </a:spcBef>
              <a:spcAft>
                <a:spcPts val="0"/>
              </a:spcAft>
              <a:buClr>
                <a:srgbClr val="0E39A9"/>
              </a:buClr>
              <a:buSzPts val="4800"/>
              <a:buFont typeface="Nunito"/>
              <a:buNone/>
              <a:defRPr sz="4800">
                <a:solidFill>
                  <a:srgbClr val="0E39A9"/>
                </a:solidFill>
                <a:latin typeface="Nunito"/>
                <a:ea typeface="Nunito"/>
                <a:cs typeface="Nunito"/>
                <a:sym typeface="Nunito"/>
              </a:defRPr>
            </a:lvl2pPr>
            <a:lvl3pPr lvl="2" algn="l">
              <a:lnSpc>
                <a:spcPct val="100000"/>
              </a:lnSpc>
              <a:spcBef>
                <a:spcPts val="0"/>
              </a:spcBef>
              <a:spcAft>
                <a:spcPts val="0"/>
              </a:spcAft>
              <a:buClr>
                <a:srgbClr val="0E39A9"/>
              </a:buClr>
              <a:buSzPts val="4800"/>
              <a:buFont typeface="Nunito"/>
              <a:buNone/>
              <a:defRPr sz="4800">
                <a:solidFill>
                  <a:srgbClr val="0E39A9"/>
                </a:solidFill>
                <a:latin typeface="Nunito"/>
                <a:ea typeface="Nunito"/>
                <a:cs typeface="Nunito"/>
                <a:sym typeface="Nunito"/>
              </a:defRPr>
            </a:lvl3pPr>
            <a:lvl4pPr lvl="3" algn="l">
              <a:lnSpc>
                <a:spcPct val="100000"/>
              </a:lnSpc>
              <a:spcBef>
                <a:spcPts val="0"/>
              </a:spcBef>
              <a:spcAft>
                <a:spcPts val="0"/>
              </a:spcAft>
              <a:buClr>
                <a:srgbClr val="0E39A9"/>
              </a:buClr>
              <a:buSzPts val="4800"/>
              <a:buFont typeface="Nunito"/>
              <a:buNone/>
              <a:defRPr sz="4800">
                <a:solidFill>
                  <a:srgbClr val="0E39A9"/>
                </a:solidFill>
                <a:latin typeface="Nunito"/>
                <a:ea typeface="Nunito"/>
                <a:cs typeface="Nunito"/>
                <a:sym typeface="Nunito"/>
              </a:defRPr>
            </a:lvl4pPr>
            <a:lvl5pPr lvl="4" algn="l">
              <a:lnSpc>
                <a:spcPct val="100000"/>
              </a:lnSpc>
              <a:spcBef>
                <a:spcPts val="0"/>
              </a:spcBef>
              <a:spcAft>
                <a:spcPts val="0"/>
              </a:spcAft>
              <a:buClr>
                <a:srgbClr val="0E39A9"/>
              </a:buClr>
              <a:buSzPts val="4800"/>
              <a:buFont typeface="Nunito"/>
              <a:buNone/>
              <a:defRPr sz="4800">
                <a:solidFill>
                  <a:srgbClr val="0E39A9"/>
                </a:solidFill>
                <a:latin typeface="Nunito"/>
                <a:ea typeface="Nunito"/>
                <a:cs typeface="Nunito"/>
                <a:sym typeface="Nunito"/>
              </a:defRPr>
            </a:lvl5pPr>
            <a:lvl6pPr lvl="5" algn="l">
              <a:lnSpc>
                <a:spcPct val="100000"/>
              </a:lnSpc>
              <a:spcBef>
                <a:spcPts val="0"/>
              </a:spcBef>
              <a:spcAft>
                <a:spcPts val="0"/>
              </a:spcAft>
              <a:buClr>
                <a:srgbClr val="0E39A9"/>
              </a:buClr>
              <a:buSzPts val="4800"/>
              <a:buFont typeface="Nunito"/>
              <a:buNone/>
              <a:defRPr sz="4800">
                <a:solidFill>
                  <a:srgbClr val="0E39A9"/>
                </a:solidFill>
                <a:latin typeface="Nunito"/>
                <a:ea typeface="Nunito"/>
                <a:cs typeface="Nunito"/>
                <a:sym typeface="Nunito"/>
              </a:defRPr>
            </a:lvl6pPr>
            <a:lvl7pPr lvl="6" algn="l">
              <a:lnSpc>
                <a:spcPct val="100000"/>
              </a:lnSpc>
              <a:spcBef>
                <a:spcPts val="0"/>
              </a:spcBef>
              <a:spcAft>
                <a:spcPts val="0"/>
              </a:spcAft>
              <a:buClr>
                <a:srgbClr val="0E39A9"/>
              </a:buClr>
              <a:buSzPts val="4800"/>
              <a:buFont typeface="Nunito"/>
              <a:buNone/>
              <a:defRPr sz="4800">
                <a:solidFill>
                  <a:srgbClr val="0E39A9"/>
                </a:solidFill>
                <a:latin typeface="Nunito"/>
                <a:ea typeface="Nunito"/>
                <a:cs typeface="Nunito"/>
                <a:sym typeface="Nunito"/>
              </a:defRPr>
            </a:lvl7pPr>
            <a:lvl8pPr lvl="7" algn="l">
              <a:lnSpc>
                <a:spcPct val="100000"/>
              </a:lnSpc>
              <a:spcBef>
                <a:spcPts val="0"/>
              </a:spcBef>
              <a:spcAft>
                <a:spcPts val="0"/>
              </a:spcAft>
              <a:buClr>
                <a:srgbClr val="0E39A9"/>
              </a:buClr>
              <a:buSzPts val="4800"/>
              <a:buFont typeface="Nunito"/>
              <a:buNone/>
              <a:defRPr sz="4800">
                <a:solidFill>
                  <a:srgbClr val="0E39A9"/>
                </a:solidFill>
                <a:latin typeface="Nunito"/>
                <a:ea typeface="Nunito"/>
                <a:cs typeface="Nunito"/>
                <a:sym typeface="Nunito"/>
              </a:defRPr>
            </a:lvl8pPr>
            <a:lvl9pPr lvl="8" algn="l">
              <a:lnSpc>
                <a:spcPct val="100000"/>
              </a:lnSpc>
              <a:spcBef>
                <a:spcPts val="0"/>
              </a:spcBef>
              <a:spcAft>
                <a:spcPts val="0"/>
              </a:spcAft>
              <a:buClr>
                <a:srgbClr val="0E39A9"/>
              </a:buClr>
              <a:buSzPts val="4800"/>
              <a:buFont typeface="Nunito"/>
              <a:buNone/>
              <a:defRPr sz="4800">
                <a:solidFill>
                  <a:srgbClr val="0E39A9"/>
                </a:solidFill>
                <a:latin typeface="Nunito"/>
                <a:ea typeface="Nunito"/>
                <a:cs typeface="Nunito"/>
                <a:sym typeface="Nunito"/>
              </a:defRPr>
            </a:lvl9pPr>
          </a:lstStyle>
          <a:p>
            <a:endParaRPr/>
          </a:p>
        </p:txBody>
      </p:sp>
      <p:sp>
        <p:nvSpPr>
          <p:cNvPr id="116" name="Google Shape;116;g244d23124c0_1_113"/>
          <p:cNvSpPr txBox="1">
            <a:spLocks noGrp="1"/>
          </p:cNvSpPr>
          <p:nvPr>
            <p:ph type="subTitle" idx="1"/>
          </p:nvPr>
        </p:nvSpPr>
        <p:spPr>
          <a:xfrm>
            <a:off x="2210202" y="2834125"/>
            <a:ext cx="6622200" cy="7926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Clr>
                <a:srgbClr val="434343"/>
              </a:buClr>
              <a:buSzPts val="2600"/>
              <a:buFont typeface="Nunito SemiBold"/>
              <a:buNone/>
              <a:defRPr sz="2600">
                <a:solidFill>
                  <a:srgbClr val="434343"/>
                </a:solidFill>
                <a:latin typeface="Nunito SemiBold"/>
                <a:ea typeface="Nunito SemiBold"/>
                <a:cs typeface="Nunito SemiBold"/>
                <a:sym typeface="Nunito SemiBold"/>
              </a:defRPr>
            </a:lvl1pPr>
            <a:lvl2pPr lvl="1" algn="l">
              <a:lnSpc>
                <a:spcPct val="100000"/>
              </a:lnSpc>
              <a:spcBef>
                <a:spcPts val="0"/>
              </a:spcBef>
              <a:spcAft>
                <a:spcPts val="0"/>
              </a:spcAft>
              <a:buClr>
                <a:srgbClr val="434343"/>
              </a:buClr>
              <a:buSzPts val="2600"/>
              <a:buFont typeface="Nunito SemiBold"/>
              <a:buNone/>
              <a:defRPr sz="2600">
                <a:solidFill>
                  <a:srgbClr val="434343"/>
                </a:solidFill>
                <a:latin typeface="Nunito SemiBold"/>
                <a:ea typeface="Nunito SemiBold"/>
                <a:cs typeface="Nunito SemiBold"/>
                <a:sym typeface="Nunito SemiBold"/>
              </a:defRPr>
            </a:lvl2pPr>
            <a:lvl3pPr lvl="2" algn="l">
              <a:lnSpc>
                <a:spcPct val="100000"/>
              </a:lnSpc>
              <a:spcBef>
                <a:spcPts val="0"/>
              </a:spcBef>
              <a:spcAft>
                <a:spcPts val="0"/>
              </a:spcAft>
              <a:buClr>
                <a:srgbClr val="434343"/>
              </a:buClr>
              <a:buSzPts val="2600"/>
              <a:buFont typeface="Nunito SemiBold"/>
              <a:buNone/>
              <a:defRPr sz="2600">
                <a:solidFill>
                  <a:srgbClr val="434343"/>
                </a:solidFill>
                <a:latin typeface="Nunito SemiBold"/>
                <a:ea typeface="Nunito SemiBold"/>
                <a:cs typeface="Nunito SemiBold"/>
                <a:sym typeface="Nunito SemiBold"/>
              </a:defRPr>
            </a:lvl3pPr>
            <a:lvl4pPr lvl="3" algn="l">
              <a:lnSpc>
                <a:spcPct val="100000"/>
              </a:lnSpc>
              <a:spcBef>
                <a:spcPts val="0"/>
              </a:spcBef>
              <a:spcAft>
                <a:spcPts val="0"/>
              </a:spcAft>
              <a:buClr>
                <a:srgbClr val="434343"/>
              </a:buClr>
              <a:buSzPts val="2600"/>
              <a:buFont typeface="Nunito SemiBold"/>
              <a:buNone/>
              <a:defRPr sz="2600">
                <a:solidFill>
                  <a:srgbClr val="434343"/>
                </a:solidFill>
                <a:latin typeface="Nunito SemiBold"/>
                <a:ea typeface="Nunito SemiBold"/>
                <a:cs typeface="Nunito SemiBold"/>
                <a:sym typeface="Nunito SemiBold"/>
              </a:defRPr>
            </a:lvl4pPr>
            <a:lvl5pPr lvl="4" algn="l">
              <a:lnSpc>
                <a:spcPct val="100000"/>
              </a:lnSpc>
              <a:spcBef>
                <a:spcPts val="0"/>
              </a:spcBef>
              <a:spcAft>
                <a:spcPts val="0"/>
              </a:spcAft>
              <a:buClr>
                <a:srgbClr val="434343"/>
              </a:buClr>
              <a:buSzPts val="2600"/>
              <a:buFont typeface="Nunito SemiBold"/>
              <a:buNone/>
              <a:defRPr sz="2600">
                <a:solidFill>
                  <a:srgbClr val="434343"/>
                </a:solidFill>
                <a:latin typeface="Nunito SemiBold"/>
                <a:ea typeface="Nunito SemiBold"/>
                <a:cs typeface="Nunito SemiBold"/>
                <a:sym typeface="Nunito SemiBold"/>
              </a:defRPr>
            </a:lvl5pPr>
            <a:lvl6pPr lvl="5" algn="l">
              <a:lnSpc>
                <a:spcPct val="100000"/>
              </a:lnSpc>
              <a:spcBef>
                <a:spcPts val="0"/>
              </a:spcBef>
              <a:spcAft>
                <a:spcPts val="0"/>
              </a:spcAft>
              <a:buClr>
                <a:srgbClr val="434343"/>
              </a:buClr>
              <a:buSzPts val="2600"/>
              <a:buFont typeface="Nunito SemiBold"/>
              <a:buNone/>
              <a:defRPr sz="2600">
                <a:solidFill>
                  <a:srgbClr val="434343"/>
                </a:solidFill>
                <a:latin typeface="Nunito SemiBold"/>
                <a:ea typeface="Nunito SemiBold"/>
                <a:cs typeface="Nunito SemiBold"/>
                <a:sym typeface="Nunito SemiBold"/>
              </a:defRPr>
            </a:lvl6pPr>
            <a:lvl7pPr lvl="6" algn="l">
              <a:lnSpc>
                <a:spcPct val="100000"/>
              </a:lnSpc>
              <a:spcBef>
                <a:spcPts val="0"/>
              </a:spcBef>
              <a:spcAft>
                <a:spcPts val="0"/>
              </a:spcAft>
              <a:buClr>
                <a:srgbClr val="434343"/>
              </a:buClr>
              <a:buSzPts val="2600"/>
              <a:buFont typeface="Nunito SemiBold"/>
              <a:buNone/>
              <a:defRPr sz="2600">
                <a:solidFill>
                  <a:srgbClr val="434343"/>
                </a:solidFill>
                <a:latin typeface="Nunito SemiBold"/>
                <a:ea typeface="Nunito SemiBold"/>
                <a:cs typeface="Nunito SemiBold"/>
                <a:sym typeface="Nunito SemiBold"/>
              </a:defRPr>
            </a:lvl7pPr>
            <a:lvl8pPr lvl="7" algn="l">
              <a:lnSpc>
                <a:spcPct val="100000"/>
              </a:lnSpc>
              <a:spcBef>
                <a:spcPts val="0"/>
              </a:spcBef>
              <a:spcAft>
                <a:spcPts val="0"/>
              </a:spcAft>
              <a:buClr>
                <a:srgbClr val="434343"/>
              </a:buClr>
              <a:buSzPts val="2600"/>
              <a:buFont typeface="Nunito SemiBold"/>
              <a:buNone/>
              <a:defRPr sz="2600">
                <a:solidFill>
                  <a:srgbClr val="434343"/>
                </a:solidFill>
                <a:latin typeface="Nunito SemiBold"/>
                <a:ea typeface="Nunito SemiBold"/>
                <a:cs typeface="Nunito SemiBold"/>
                <a:sym typeface="Nunito SemiBold"/>
              </a:defRPr>
            </a:lvl8pPr>
            <a:lvl9pPr lvl="8" algn="l">
              <a:lnSpc>
                <a:spcPct val="100000"/>
              </a:lnSpc>
              <a:spcBef>
                <a:spcPts val="0"/>
              </a:spcBef>
              <a:spcAft>
                <a:spcPts val="0"/>
              </a:spcAft>
              <a:buClr>
                <a:srgbClr val="434343"/>
              </a:buClr>
              <a:buSzPts val="2600"/>
              <a:buFont typeface="Nunito SemiBold"/>
              <a:buNone/>
              <a:defRPr sz="2600">
                <a:solidFill>
                  <a:srgbClr val="434343"/>
                </a:solidFill>
                <a:latin typeface="Nunito SemiBold"/>
                <a:ea typeface="Nunito SemiBold"/>
                <a:cs typeface="Nunito SemiBold"/>
                <a:sym typeface="Nunito SemiBold"/>
              </a:defRPr>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17"/>
        <p:cNvGrpSpPr/>
        <p:nvPr/>
      </p:nvGrpSpPr>
      <p:grpSpPr>
        <a:xfrm>
          <a:off x="0" y="0"/>
          <a:ext cx="0" cy="0"/>
          <a:chOff x="0" y="0"/>
          <a:chExt cx="0" cy="0"/>
        </a:xfrm>
      </p:grpSpPr>
      <p:sp>
        <p:nvSpPr>
          <p:cNvPr id="118" name="Google Shape;118;g244d23124c0_1_120"/>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Clr>
                <a:srgbClr val="0E39A9"/>
              </a:buClr>
              <a:buSzPts val="3600"/>
              <a:buNone/>
              <a:defRPr sz="3600">
                <a:solidFill>
                  <a:srgbClr val="0E39A9"/>
                </a:solidFill>
              </a:defRPr>
            </a:lvl1pPr>
            <a:lvl2pPr lvl="1" algn="l">
              <a:lnSpc>
                <a:spcPct val="100000"/>
              </a:lnSpc>
              <a:spcBef>
                <a:spcPts val="0"/>
              </a:spcBef>
              <a:spcAft>
                <a:spcPts val="0"/>
              </a:spcAft>
              <a:buClr>
                <a:srgbClr val="0E39A9"/>
              </a:buClr>
              <a:buSzPts val="3600"/>
              <a:buNone/>
              <a:defRPr sz="3600">
                <a:solidFill>
                  <a:srgbClr val="0E39A9"/>
                </a:solidFill>
              </a:defRPr>
            </a:lvl2pPr>
            <a:lvl3pPr lvl="2" algn="l">
              <a:lnSpc>
                <a:spcPct val="100000"/>
              </a:lnSpc>
              <a:spcBef>
                <a:spcPts val="0"/>
              </a:spcBef>
              <a:spcAft>
                <a:spcPts val="0"/>
              </a:spcAft>
              <a:buClr>
                <a:srgbClr val="0E39A9"/>
              </a:buClr>
              <a:buSzPts val="3600"/>
              <a:buNone/>
              <a:defRPr sz="3600">
                <a:solidFill>
                  <a:srgbClr val="0E39A9"/>
                </a:solidFill>
              </a:defRPr>
            </a:lvl3pPr>
            <a:lvl4pPr lvl="3" algn="l">
              <a:lnSpc>
                <a:spcPct val="100000"/>
              </a:lnSpc>
              <a:spcBef>
                <a:spcPts val="0"/>
              </a:spcBef>
              <a:spcAft>
                <a:spcPts val="0"/>
              </a:spcAft>
              <a:buClr>
                <a:srgbClr val="0E39A9"/>
              </a:buClr>
              <a:buSzPts val="3600"/>
              <a:buNone/>
              <a:defRPr sz="3600">
                <a:solidFill>
                  <a:srgbClr val="0E39A9"/>
                </a:solidFill>
              </a:defRPr>
            </a:lvl4pPr>
            <a:lvl5pPr lvl="4" algn="l">
              <a:lnSpc>
                <a:spcPct val="100000"/>
              </a:lnSpc>
              <a:spcBef>
                <a:spcPts val="0"/>
              </a:spcBef>
              <a:spcAft>
                <a:spcPts val="0"/>
              </a:spcAft>
              <a:buClr>
                <a:srgbClr val="0E39A9"/>
              </a:buClr>
              <a:buSzPts val="3600"/>
              <a:buNone/>
              <a:defRPr sz="3600">
                <a:solidFill>
                  <a:srgbClr val="0E39A9"/>
                </a:solidFill>
              </a:defRPr>
            </a:lvl5pPr>
            <a:lvl6pPr lvl="5" algn="l">
              <a:lnSpc>
                <a:spcPct val="100000"/>
              </a:lnSpc>
              <a:spcBef>
                <a:spcPts val="0"/>
              </a:spcBef>
              <a:spcAft>
                <a:spcPts val="0"/>
              </a:spcAft>
              <a:buClr>
                <a:srgbClr val="0E39A9"/>
              </a:buClr>
              <a:buSzPts val="3600"/>
              <a:buNone/>
              <a:defRPr sz="3600">
                <a:solidFill>
                  <a:srgbClr val="0E39A9"/>
                </a:solidFill>
              </a:defRPr>
            </a:lvl6pPr>
            <a:lvl7pPr lvl="6" algn="l">
              <a:lnSpc>
                <a:spcPct val="100000"/>
              </a:lnSpc>
              <a:spcBef>
                <a:spcPts val="0"/>
              </a:spcBef>
              <a:spcAft>
                <a:spcPts val="0"/>
              </a:spcAft>
              <a:buClr>
                <a:srgbClr val="0E39A9"/>
              </a:buClr>
              <a:buSzPts val="3600"/>
              <a:buNone/>
              <a:defRPr sz="3600">
                <a:solidFill>
                  <a:srgbClr val="0E39A9"/>
                </a:solidFill>
              </a:defRPr>
            </a:lvl7pPr>
            <a:lvl8pPr lvl="7" algn="l">
              <a:lnSpc>
                <a:spcPct val="100000"/>
              </a:lnSpc>
              <a:spcBef>
                <a:spcPts val="0"/>
              </a:spcBef>
              <a:spcAft>
                <a:spcPts val="0"/>
              </a:spcAft>
              <a:buClr>
                <a:srgbClr val="0E39A9"/>
              </a:buClr>
              <a:buSzPts val="3600"/>
              <a:buNone/>
              <a:defRPr sz="3600">
                <a:solidFill>
                  <a:srgbClr val="0E39A9"/>
                </a:solidFill>
              </a:defRPr>
            </a:lvl8pPr>
            <a:lvl9pPr lvl="8" algn="l">
              <a:lnSpc>
                <a:spcPct val="100000"/>
              </a:lnSpc>
              <a:spcBef>
                <a:spcPts val="0"/>
              </a:spcBef>
              <a:spcAft>
                <a:spcPts val="0"/>
              </a:spcAft>
              <a:buClr>
                <a:srgbClr val="0E39A9"/>
              </a:buClr>
              <a:buSzPts val="3600"/>
              <a:buNone/>
              <a:defRPr sz="3600">
                <a:solidFill>
                  <a:srgbClr val="0E39A9"/>
                </a:solidFill>
              </a:defRPr>
            </a:lvl9pPr>
          </a:lstStyle>
          <a:p>
            <a:endParaRPr/>
          </a:p>
        </p:txBody>
      </p:sp>
      <p:sp>
        <p:nvSpPr>
          <p:cNvPr id="119" name="Google Shape;119;g244d23124c0_1_120"/>
          <p:cNvSpPr txBox="1">
            <a:spLocks noGrp="1"/>
          </p:cNvSpPr>
          <p:nvPr>
            <p:ph type="sldNum" idx="12"/>
          </p:nvPr>
        </p:nvSpPr>
        <p:spPr>
          <a:xfrm>
            <a:off x="8832299" y="4946907"/>
            <a:ext cx="365400" cy="217200"/>
          </a:xfrm>
          <a:prstGeom prst="rect">
            <a:avLst/>
          </a:prstGeom>
          <a:noFill/>
          <a:ln>
            <a:noFill/>
          </a:ln>
        </p:spPr>
        <p:txBody>
          <a:bodyPr spcFirstLastPara="1" wrap="square" lIns="91425" tIns="91425" rIns="91425" bIns="91425" anchor="ctr" anchorCtr="0">
            <a:noAutofit/>
          </a:bodyPr>
          <a:lstStyle>
            <a:lvl1pPr marL="0" marR="0" lvl="0"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1pPr>
            <a:lvl2pPr marL="0" marR="0" lvl="1"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2pPr>
            <a:lvl3pPr marL="0" marR="0" lvl="2"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3pPr>
            <a:lvl4pPr marL="0" marR="0" lvl="3"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4pPr>
            <a:lvl5pPr marL="0" marR="0" lvl="4"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5pPr>
            <a:lvl6pPr marL="0" marR="0" lvl="5"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6pPr>
            <a:lvl7pPr marL="0" marR="0" lvl="6"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7pPr>
            <a:lvl8pPr marL="0" marR="0" lvl="7"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8pPr>
            <a:lvl9pPr marL="0" marR="0" lvl="8"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Table">
  <p:cSld name="CUSTOM">
    <p:spTree>
      <p:nvGrpSpPr>
        <p:cNvPr id="1" name="Shape 120"/>
        <p:cNvGrpSpPr/>
        <p:nvPr/>
      </p:nvGrpSpPr>
      <p:grpSpPr>
        <a:xfrm>
          <a:off x="0" y="0"/>
          <a:ext cx="0" cy="0"/>
          <a:chOff x="0" y="0"/>
          <a:chExt cx="0" cy="0"/>
        </a:xfrm>
      </p:grpSpPr>
      <p:sp>
        <p:nvSpPr>
          <p:cNvPr id="121" name="Google Shape;121;g244d23124c0_1_123"/>
          <p:cNvSpPr txBox="1">
            <a:spLocks noGrp="1"/>
          </p:cNvSpPr>
          <p:nvPr>
            <p:ph type="title"/>
          </p:nvPr>
        </p:nvSpPr>
        <p:spPr>
          <a:xfrm>
            <a:off x="201972" y="288368"/>
            <a:ext cx="85206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200"/>
              <a:buNone/>
              <a:defRPr/>
            </a:lvl1pPr>
            <a:lvl2pPr lvl="1" algn="l">
              <a:lnSpc>
                <a:spcPct val="100000"/>
              </a:lnSpc>
              <a:spcBef>
                <a:spcPts val="0"/>
              </a:spcBef>
              <a:spcAft>
                <a:spcPts val="0"/>
              </a:spcAft>
              <a:buSzPts val="2500"/>
              <a:buNone/>
              <a:defRPr/>
            </a:lvl2pPr>
            <a:lvl3pPr lvl="2" algn="l">
              <a:lnSpc>
                <a:spcPct val="100000"/>
              </a:lnSpc>
              <a:spcBef>
                <a:spcPts val="0"/>
              </a:spcBef>
              <a:spcAft>
                <a:spcPts val="0"/>
              </a:spcAft>
              <a:buSzPts val="2500"/>
              <a:buNone/>
              <a:defRPr/>
            </a:lvl3pPr>
            <a:lvl4pPr lvl="3" algn="l">
              <a:lnSpc>
                <a:spcPct val="100000"/>
              </a:lnSpc>
              <a:spcBef>
                <a:spcPts val="0"/>
              </a:spcBef>
              <a:spcAft>
                <a:spcPts val="0"/>
              </a:spcAft>
              <a:buSzPts val="2500"/>
              <a:buNone/>
              <a:defRPr/>
            </a:lvl4pPr>
            <a:lvl5pPr lvl="4" algn="l">
              <a:lnSpc>
                <a:spcPct val="100000"/>
              </a:lnSpc>
              <a:spcBef>
                <a:spcPts val="0"/>
              </a:spcBef>
              <a:spcAft>
                <a:spcPts val="0"/>
              </a:spcAft>
              <a:buSzPts val="2500"/>
              <a:buNone/>
              <a:defRPr/>
            </a:lvl5pPr>
            <a:lvl6pPr lvl="5" algn="l">
              <a:lnSpc>
                <a:spcPct val="100000"/>
              </a:lnSpc>
              <a:spcBef>
                <a:spcPts val="0"/>
              </a:spcBef>
              <a:spcAft>
                <a:spcPts val="0"/>
              </a:spcAft>
              <a:buSzPts val="2500"/>
              <a:buNone/>
              <a:defRPr/>
            </a:lvl6pPr>
            <a:lvl7pPr lvl="6" algn="l">
              <a:lnSpc>
                <a:spcPct val="100000"/>
              </a:lnSpc>
              <a:spcBef>
                <a:spcPts val="0"/>
              </a:spcBef>
              <a:spcAft>
                <a:spcPts val="0"/>
              </a:spcAft>
              <a:buSzPts val="2500"/>
              <a:buNone/>
              <a:defRPr/>
            </a:lvl7pPr>
            <a:lvl8pPr lvl="7" algn="l">
              <a:lnSpc>
                <a:spcPct val="100000"/>
              </a:lnSpc>
              <a:spcBef>
                <a:spcPts val="0"/>
              </a:spcBef>
              <a:spcAft>
                <a:spcPts val="0"/>
              </a:spcAft>
              <a:buSzPts val="2500"/>
              <a:buNone/>
              <a:defRPr/>
            </a:lvl8pPr>
            <a:lvl9pPr lvl="8" algn="l">
              <a:lnSpc>
                <a:spcPct val="100000"/>
              </a:lnSpc>
              <a:spcBef>
                <a:spcPts val="0"/>
              </a:spcBef>
              <a:spcAft>
                <a:spcPts val="0"/>
              </a:spcAft>
              <a:buSzPts val="2500"/>
              <a:buNone/>
              <a:defRPr/>
            </a:lvl9pPr>
          </a:lstStyle>
          <a:p>
            <a:endParaRPr/>
          </a:p>
        </p:txBody>
      </p:sp>
      <p:graphicFrame>
        <p:nvGraphicFramePr>
          <p:cNvPr id="122" name="Google Shape;122;g244d23124c0_1_123"/>
          <p:cNvGraphicFramePr/>
          <p:nvPr/>
        </p:nvGraphicFramePr>
        <p:xfrm>
          <a:off x="201942" y="833662"/>
          <a:ext cx="3000000" cy="3000000"/>
        </p:xfrm>
        <a:graphic>
          <a:graphicData uri="http://schemas.openxmlformats.org/drawingml/2006/table">
            <a:tbl>
              <a:tblPr firstRow="1" bandRow="1">
                <a:noFill/>
                <a:tableStyleId>{C1344643-9A85-4DB7-9F01-8C1698141E30}</a:tableStyleId>
              </a:tblPr>
              <a:tblGrid>
                <a:gridCol w="883125">
                  <a:extLst>
                    <a:ext uri="{9D8B030D-6E8A-4147-A177-3AD203B41FA5}">
                      <a16:colId xmlns:a16="http://schemas.microsoft.com/office/drawing/2014/main" val="20000"/>
                    </a:ext>
                  </a:extLst>
                </a:gridCol>
                <a:gridCol w="3886050">
                  <a:extLst>
                    <a:ext uri="{9D8B030D-6E8A-4147-A177-3AD203B41FA5}">
                      <a16:colId xmlns:a16="http://schemas.microsoft.com/office/drawing/2014/main" val="20001"/>
                    </a:ext>
                  </a:extLst>
                </a:gridCol>
                <a:gridCol w="3886050">
                  <a:extLst>
                    <a:ext uri="{9D8B030D-6E8A-4147-A177-3AD203B41FA5}">
                      <a16:colId xmlns:a16="http://schemas.microsoft.com/office/drawing/2014/main" val="20002"/>
                    </a:ext>
                  </a:extLst>
                </a:gridCol>
              </a:tblGrid>
              <a:tr h="673575">
                <a:tc>
                  <a:txBody>
                    <a:bodyPr/>
                    <a:lstStyle/>
                    <a:p>
                      <a:pPr marL="0" marR="0" lvl="0" indent="0" algn="l" rtl="0">
                        <a:lnSpc>
                          <a:spcPct val="100000"/>
                        </a:lnSpc>
                        <a:spcBef>
                          <a:spcPts val="0"/>
                        </a:spcBef>
                        <a:spcAft>
                          <a:spcPts val="0"/>
                        </a:spcAft>
                        <a:buClr>
                          <a:srgbClr val="000000"/>
                        </a:buClr>
                        <a:buSzPts val="1400"/>
                        <a:buFont typeface="Arial"/>
                        <a:buNone/>
                      </a:pPr>
                      <a:r>
                        <a:rPr lang="en" sz="1400" u="none" strike="noStrike" cap="none">
                          <a:latin typeface="Nunito"/>
                          <a:ea typeface="Nunito"/>
                          <a:cs typeface="Nunito"/>
                          <a:sym typeface="Nunito"/>
                        </a:rPr>
                        <a:t>Cluster</a:t>
                      </a:r>
                      <a:endParaRPr sz="1400" u="none" strike="noStrike" cap="none">
                        <a:latin typeface="Nunito"/>
                        <a:ea typeface="Nunito"/>
                        <a:cs typeface="Nunito"/>
                        <a:sym typeface="Nunito"/>
                      </a:endParaRPr>
                    </a:p>
                  </a:txBody>
                  <a:tcPr marL="91450" marR="91450" marT="45725" marB="45725" anchor="ctr">
                    <a:lnR w="12700" cap="flat" cmpd="sng">
                      <a:solidFill>
                        <a:srgbClr val="7F7F7F"/>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1400"/>
                        <a:buFont typeface="Arial"/>
                        <a:buNone/>
                      </a:pPr>
                      <a:r>
                        <a:rPr lang="en" sz="1400" u="none" strike="noStrike" cap="none">
                          <a:latin typeface="Nunito"/>
                          <a:ea typeface="Nunito"/>
                          <a:cs typeface="Nunito"/>
                          <a:sym typeface="Nunito"/>
                        </a:rPr>
                        <a:t>Cluster Profile </a:t>
                      </a:r>
                      <a:endParaRPr sz="1400" u="none" strike="noStrike" cap="none">
                        <a:latin typeface="Nunito"/>
                        <a:ea typeface="Nunito"/>
                        <a:cs typeface="Nunito"/>
                        <a:sym typeface="Nunito"/>
                      </a:endParaRPr>
                    </a:p>
                  </a:txBody>
                  <a:tcPr marL="91450" marR="91450" marT="45725" marB="45725"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1400"/>
                        <a:buFont typeface="Arial"/>
                        <a:buNone/>
                      </a:pPr>
                      <a:r>
                        <a:rPr lang="en" sz="1400" u="none" strike="noStrike" cap="none">
                          <a:latin typeface="Nunito"/>
                          <a:ea typeface="Nunito"/>
                          <a:cs typeface="Nunito"/>
                          <a:sym typeface="Nunito"/>
                        </a:rPr>
                        <a:t>Business Insights for Marketing Team</a:t>
                      </a:r>
                      <a:endParaRPr sz="1400" u="none" strike="noStrike" cap="none">
                        <a:latin typeface="Nunito"/>
                        <a:ea typeface="Nunito"/>
                        <a:cs typeface="Nunito"/>
                        <a:sym typeface="Nunito"/>
                      </a:endParaRPr>
                    </a:p>
                  </a:txBody>
                  <a:tcPr marL="91450" marR="91450" marT="45725" marB="45725"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tcPr>
                </a:tc>
                <a:extLst>
                  <a:ext uri="{0D108BD9-81ED-4DB2-BD59-A6C34878D82A}">
                    <a16:rowId xmlns:a16="http://schemas.microsoft.com/office/drawing/2014/main" val="10000"/>
                  </a:ext>
                </a:extLst>
              </a:tr>
              <a:tr h="753325">
                <a:tc>
                  <a:txBody>
                    <a:bodyPr/>
                    <a:lstStyle/>
                    <a:p>
                      <a:pPr marL="0" marR="0" lvl="0" indent="0" algn="l" rtl="0">
                        <a:lnSpc>
                          <a:spcPct val="100000"/>
                        </a:lnSpc>
                        <a:spcBef>
                          <a:spcPts val="0"/>
                        </a:spcBef>
                        <a:spcAft>
                          <a:spcPts val="0"/>
                        </a:spcAft>
                        <a:buClr>
                          <a:srgbClr val="000000"/>
                        </a:buClr>
                        <a:buSzPts val="1200"/>
                        <a:buFont typeface="Arial"/>
                        <a:buNone/>
                      </a:pPr>
                      <a:r>
                        <a:rPr lang="en" sz="1200" u="none" strike="noStrike" cap="none">
                          <a:latin typeface="Nunito"/>
                          <a:ea typeface="Nunito"/>
                          <a:cs typeface="Nunito"/>
                          <a:sym typeface="Nunito"/>
                        </a:rPr>
                        <a:t>1</a:t>
                      </a:r>
                      <a:endParaRPr sz="1200" u="none" strike="noStrike" cap="none">
                        <a:latin typeface="Nunito"/>
                        <a:ea typeface="Nunito"/>
                        <a:cs typeface="Nunito"/>
                        <a:sym typeface="Nunito"/>
                      </a:endParaRPr>
                    </a:p>
                  </a:txBody>
                  <a:tcPr marL="91450" marR="91450" marT="45725" marB="45725" anchor="ctr">
                    <a:lnR w="12700" cap="flat" cmpd="sng">
                      <a:solidFill>
                        <a:srgbClr val="7F7F7F"/>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1200"/>
                        <a:buFont typeface="Arial"/>
                        <a:buNone/>
                      </a:pPr>
                      <a:r>
                        <a:rPr lang="en" sz="1200" u="none" strike="noStrike" cap="none">
                          <a:latin typeface="Nunito"/>
                          <a:ea typeface="Nunito"/>
                          <a:cs typeface="Nunito"/>
                          <a:sym typeface="Nunito"/>
                        </a:rPr>
                        <a:t>High value customers who have many credit cards and prefer to engage online</a:t>
                      </a:r>
                      <a:endParaRPr sz="1200" u="none" strike="noStrike" cap="none">
                        <a:latin typeface="Nunito"/>
                        <a:ea typeface="Nunito"/>
                        <a:cs typeface="Nunito"/>
                        <a:sym typeface="Nunito"/>
                      </a:endParaRPr>
                    </a:p>
                  </a:txBody>
                  <a:tcPr marL="91450" marR="91450" marT="45725" marB="45725"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1200"/>
                        <a:buFont typeface="Arial"/>
                        <a:buNone/>
                      </a:pPr>
                      <a:r>
                        <a:rPr lang="en" sz="1200" u="none" strike="noStrike" cap="none">
                          <a:latin typeface="Nunito"/>
                          <a:ea typeface="Nunito"/>
                          <a:cs typeface="Nunito"/>
                          <a:sym typeface="Nunito"/>
                        </a:rPr>
                        <a:t>Engage Online – Set up priority calling in lines – Upsell and Cross sell premium products</a:t>
                      </a:r>
                      <a:endParaRPr sz="1200" u="none" strike="noStrike" cap="none">
                        <a:latin typeface="Nunito"/>
                        <a:ea typeface="Nunito"/>
                        <a:cs typeface="Nunito"/>
                        <a:sym typeface="Nunito"/>
                      </a:endParaRPr>
                    </a:p>
                  </a:txBody>
                  <a:tcPr marL="91450" marR="91450" marT="45725" marB="45725"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tcPr>
                </a:tc>
                <a:extLst>
                  <a:ext uri="{0D108BD9-81ED-4DB2-BD59-A6C34878D82A}">
                    <a16:rowId xmlns:a16="http://schemas.microsoft.com/office/drawing/2014/main" val="10001"/>
                  </a:ext>
                </a:extLst>
              </a:tr>
              <a:tr h="669525">
                <a:tc>
                  <a:txBody>
                    <a:bodyPr/>
                    <a:lstStyle/>
                    <a:p>
                      <a:pPr marL="0" marR="0" lvl="0" indent="0" algn="l" rtl="0">
                        <a:lnSpc>
                          <a:spcPct val="100000"/>
                        </a:lnSpc>
                        <a:spcBef>
                          <a:spcPts val="0"/>
                        </a:spcBef>
                        <a:spcAft>
                          <a:spcPts val="0"/>
                        </a:spcAft>
                        <a:buClr>
                          <a:srgbClr val="000000"/>
                        </a:buClr>
                        <a:buSzPts val="1200"/>
                        <a:buFont typeface="Arial"/>
                        <a:buNone/>
                      </a:pPr>
                      <a:r>
                        <a:rPr lang="en" sz="1200" u="none" strike="noStrike" cap="none">
                          <a:latin typeface="Nunito"/>
                          <a:ea typeface="Nunito"/>
                          <a:cs typeface="Nunito"/>
                          <a:sym typeface="Nunito"/>
                        </a:rPr>
                        <a:t>2</a:t>
                      </a:r>
                      <a:endParaRPr sz="1200" u="none" strike="noStrike" cap="none">
                        <a:latin typeface="Nunito"/>
                        <a:ea typeface="Nunito"/>
                        <a:cs typeface="Nunito"/>
                        <a:sym typeface="Nunito"/>
                      </a:endParaRPr>
                    </a:p>
                  </a:txBody>
                  <a:tcPr marL="91450" marR="91450" marT="45725" marB="45725" anchor="ctr">
                    <a:lnR w="12700" cap="flat" cmpd="sng">
                      <a:solidFill>
                        <a:srgbClr val="7F7F7F"/>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1200"/>
                        <a:buFont typeface="Arial"/>
                        <a:buNone/>
                      </a:pPr>
                      <a:r>
                        <a:rPr lang="en" sz="1200" u="none" strike="noStrike" cap="none" baseline="30000">
                          <a:latin typeface="Nunito"/>
                          <a:ea typeface="Nunito"/>
                          <a:cs typeface="Nunito"/>
                          <a:sym typeface="Nunito"/>
                        </a:rPr>
                        <a:t>…</a:t>
                      </a:r>
                      <a:endParaRPr sz="1200" u="none" strike="noStrike" cap="none">
                        <a:latin typeface="Nunito"/>
                        <a:ea typeface="Nunito"/>
                        <a:cs typeface="Nunito"/>
                        <a:sym typeface="Nunito"/>
                      </a:endParaRPr>
                    </a:p>
                  </a:txBody>
                  <a:tcPr marL="91450" marR="91450" marT="45725" marB="45725"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1200"/>
                        <a:buFont typeface="Arial"/>
                        <a:buNone/>
                      </a:pPr>
                      <a:r>
                        <a:rPr lang="en" sz="1200" u="none" strike="noStrike" cap="none">
                          <a:latin typeface="Nunito"/>
                          <a:ea typeface="Nunito"/>
                          <a:cs typeface="Nunito"/>
                          <a:sym typeface="Nunito"/>
                        </a:rPr>
                        <a:t>..</a:t>
                      </a:r>
                      <a:endParaRPr sz="1200" u="none" strike="noStrike" cap="none">
                        <a:latin typeface="Nunito"/>
                        <a:ea typeface="Nunito"/>
                        <a:cs typeface="Nunito"/>
                        <a:sym typeface="Nunito"/>
                      </a:endParaRPr>
                    </a:p>
                  </a:txBody>
                  <a:tcPr marL="91450" marR="91450" marT="45725" marB="45725"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tcPr>
                </a:tc>
                <a:extLst>
                  <a:ext uri="{0D108BD9-81ED-4DB2-BD59-A6C34878D82A}">
                    <a16:rowId xmlns:a16="http://schemas.microsoft.com/office/drawing/2014/main" val="10002"/>
                  </a:ext>
                </a:extLst>
              </a:tr>
              <a:tr h="669525">
                <a:tc>
                  <a:txBody>
                    <a:bodyPr/>
                    <a:lstStyle/>
                    <a:p>
                      <a:pPr marL="0" marR="0" lvl="0" indent="0" algn="l" rtl="0">
                        <a:lnSpc>
                          <a:spcPct val="100000"/>
                        </a:lnSpc>
                        <a:spcBef>
                          <a:spcPts val="0"/>
                        </a:spcBef>
                        <a:spcAft>
                          <a:spcPts val="0"/>
                        </a:spcAft>
                        <a:buClr>
                          <a:srgbClr val="000000"/>
                        </a:buClr>
                        <a:buSzPts val="1200"/>
                        <a:buFont typeface="Arial"/>
                        <a:buNone/>
                      </a:pPr>
                      <a:r>
                        <a:rPr lang="en" sz="1200" u="none" strike="noStrike" cap="none">
                          <a:latin typeface="Nunito"/>
                          <a:ea typeface="Nunito"/>
                          <a:cs typeface="Nunito"/>
                          <a:sym typeface="Nunito"/>
                        </a:rPr>
                        <a:t>3</a:t>
                      </a:r>
                      <a:endParaRPr sz="1200" u="none" strike="noStrike" cap="none">
                        <a:latin typeface="Nunito"/>
                        <a:ea typeface="Nunito"/>
                        <a:cs typeface="Nunito"/>
                        <a:sym typeface="Nunito"/>
                      </a:endParaRPr>
                    </a:p>
                  </a:txBody>
                  <a:tcPr marL="91450" marR="91450" marT="45725" marB="45725" anchor="ctr">
                    <a:lnR w="12700" cap="flat" cmpd="sng">
                      <a:solidFill>
                        <a:srgbClr val="7F7F7F"/>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1200"/>
                        <a:buFont typeface="Arial"/>
                        <a:buNone/>
                      </a:pPr>
                      <a:r>
                        <a:rPr lang="en" sz="1200" u="none" strike="noStrike" cap="none">
                          <a:latin typeface="Nunito"/>
                          <a:ea typeface="Nunito"/>
                          <a:cs typeface="Nunito"/>
                          <a:sym typeface="Nunito"/>
                        </a:rPr>
                        <a:t>…</a:t>
                      </a:r>
                      <a:endParaRPr sz="1200" u="none" strike="noStrike" cap="none">
                        <a:latin typeface="Nunito"/>
                        <a:ea typeface="Nunito"/>
                        <a:cs typeface="Nunito"/>
                        <a:sym typeface="Nunito"/>
                      </a:endParaRPr>
                    </a:p>
                  </a:txBody>
                  <a:tcPr marL="91450" marR="91450" marT="45725" marB="45725"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1200"/>
                        <a:buFont typeface="Arial"/>
                        <a:buNone/>
                      </a:pPr>
                      <a:r>
                        <a:rPr lang="en" sz="1200" u="none" strike="noStrike" cap="none">
                          <a:latin typeface="Nunito"/>
                          <a:ea typeface="Nunito"/>
                          <a:cs typeface="Nunito"/>
                          <a:sym typeface="Nunito"/>
                        </a:rPr>
                        <a:t>…</a:t>
                      </a:r>
                      <a:endParaRPr sz="1200" u="none" strike="noStrike" cap="none">
                        <a:latin typeface="Nunito"/>
                        <a:ea typeface="Nunito"/>
                        <a:cs typeface="Nunito"/>
                        <a:sym typeface="Nunito"/>
                      </a:endParaRPr>
                    </a:p>
                  </a:txBody>
                  <a:tcPr marL="91450" marR="91450" marT="45725" marB="45725"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tcPr>
                </a:tc>
                <a:extLst>
                  <a:ext uri="{0D108BD9-81ED-4DB2-BD59-A6C34878D82A}">
                    <a16:rowId xmlns:a16="http://schemas.microsoft.com/office/drawing/2014/main" val="10003"/>
                  </a:ext>
                </a:extLst>
              </a:tr>
              <a:tr h="669525">
                <a:tc>
                  <a:txBody>
                    <a:bodyPr/>
                    <a:lstStyle/>
                    <a:p>
                      <a:pPr marL="0" marR="0" lvl="0" indent="0" algn="l" rtl="0">
                        <a:lnSpc>
                          <a:spcPct val="100000"/>
                        </a:lnSpc>
                        <a:spcBef>
                          <a:spcPts val="0"/>
                        </a:spcBef>
                        <a:spcAft>
                          <a:spcPts val="0"/>
                        </a:spcAft>
                        <a:buClr>
                          <a:srgbClr val="000000"/>
                        </a:buClr>
                        <a:buSzPts val="1200"/>
                        <a:buFont typeface="Arial"/>
                        <a:buNone/>
                      </a:pPr>
                      <a:endParaRPr sz="1200" u="none" strike="noStrike" cap="none">
                        <a:latin typeface="Nunito"/>
                        <a:ea typeface="Nunito"/>
                        <a:cs typeface="Nunito"/>
                        <a:sym typeface="Nunito"/>
                      </a:endParaRPr>
                    </a:p>
                  </a:txBody>
                  <a:tcPr marL="91450" marR="91450" marT="45725" marB="45725" anchor="ctr">
                    <a:lnR w="12700" cap="flat" cmpd="sng">
                      <a:solidFill>
                        <a:srgbClr val="7F7F7F"/>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1200"/>
                        <a:buFont typeface="Arial"/>
                        <a:buNone/>
                      </a:pPr>
                      <a:endParaRPr sz="1200" u="none" strike="noStrike" cap="none">
                        <a:latin typeface="Nunito"/>
                        <a:ea typeface="Nunito"/>
                        <a:cs typeface="Nunito"/>
                        <a:sym typeface="Nunito"/>
                      </a:endParaRPr>
                    </a:p>
                  </a:txBody>
                  <a:tcPr marL="91450" marR="91450" marT="45725" marB="45725"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1200"/>
                        <a:buFont typeface="Arial"/>
                        <a:buNone/>
                      </a:pPr>
                      <a:endParaRPr sz="1200" u="none" strike="noStrike" cap="none">
                        <a:latin typeface="Nunito"/>
                        <a:ea typeface="Nunito"/>
                        <a:cs typeface="Nunito"/>
                        <a:sym typeface="Nunito"/>
                      </a:endParaRPr>
                    </a:p>
                  </a:txBody>
                  <a:tcPr marL="91450" marR="91450" marT="45725" marB="45725"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tcPr>
                </a:tc>
                <a:extLst>
                  <a:ext uri="{0D108BD9-81ED-4DB2-BD59-A6C34878D82A}">
                    <a16:rowId xmlns:a16="http://schemas.microsoft.com/office/drawing/2014/main" val="10004"/>
                  </a:ext>
                </a:extLst>
              </a:tr>
            </a:tbl>
          </a:graphicData>
        </a:graphic>
      </p:graphicFrame>
      <p:sp>
        <p:nvSpPr>
          <p:cNvPr id="123" name="Google Shape;123;g244d23124c0_1_123"/>
          <p:cNvSpPr txBox="1">
            <a:spLocks noGrp="1"/>
          </p:cNvSpPr>
          <p:nvPr>
            <p:ph type="sldNum" idx="12"/>
          </p:nvPr>
        </p:nvSpPr>
        <p:spPr>
          <a:xfrm>
            <a:off x="8832299" y="4946907"/>
            <a:ext cx="365400" cy="217200"/>
          </a:xfrm>
          <a:prstGeom prst="rect">
            <a:avLst/>
          </a:prstGeom>
          <a:noFill/>
          <a:ln>
            <a:noFill/>
          </a:ln>
        </p:spPr>
        <p:txBody>
          <a:bodyPr spcFirstLastPara="1" wrap="square" lIns="91425" tIns="91425" rIns="91425" bIns="91425" anchor="ctr" anchorCtr="0">
            <a:noAutofit/>
          </a:bodyPr>
          <a:lstStyle>
            <a:lvl1pPr marL="0" marR="0" lvl="0"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1pPr>
            <a:lvl2pPr marL="0" marR="0" lvl="1"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2pPr>
            <a:lvl3pPr marL="0" marR="0" lvl="2"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3pPr>
            <a:lvl4pPr marL="0" marR="0" lvl="3"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4pPr>
            <a:lvl5pPr marL="0" marR="0" lvl="4"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5pPr>
            <a:lvl6pPr marL="0" marR="0" lvl="5"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6pPr>
            <a:lvl7pPr marL="0" marR="0" lvl="6"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7pPr>
            <a:lvl8pPr marL="0" marR="0" lvl="7"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8pPr>
            <a:lvl9pPr marL="0" marR="0" lvl="8"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124"/>
        <p:cNvGrpSpPr/>
        <p:nvPr/>
      </p:nvGrpSpPr>
      <p:grpSpPr>
        <a:xfrm>
          <a:off x="0" y="0"/>
          <a:ext cx="0" cy="0"/>
          <a:chOff x="0" y="0"/>
          <a:chExt cx="0" cy="0"/>
        </a:xfrm>
      </p:grpSpPr>
      <p:sp>
        <p:nvSpPr>
          <p:cNvPr id="125" name="Google Shape;125;g244d23124c0_1_127"/>
          <p:cNvSpPr txBox="1">
            <a:spLocks noGrp="1"/>
          </p:cNvSpPr>
          <p:nvPr>
            <p:ph type="title"/>
          </p:nvPr>
        </p:nvSpPr>
        <p:spPr>
          <a:xfrm>
            <a:off x="201972" y="288368"/>
            <a:ext cx="85206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200"/>
              <a:buNone/>
              <a:defRPr/>
            </a:lvl1pPr>
            <a:lvl2pPr lvl="1" algn="l">
              <a:lnSpc>
                <a:spcPct val="100000"/>
              </a:lnSpc>
              <a:spcBef>
                <a:spcPts val="0"/>
              </a:spcBef>
              <a:spcAft>
                <a:spcPts val="0"/>
              </a:spcAft>
              <a:buSzPts val="2500"/>
              <a:buNone/>
              <a:defRPr/>
            </a:lvl2pPr>
            <a:lvl3pPr lvl="2" algn="l">
              <a:lnSpc>
                <a:spcPct val="100000"/>
              </a:lnSpc>
              <a:spcBef>
                <a:spcPts val="0"/>
              </a:spcBef>
              <a:spcAft>
                <a:spcPts val="0"/>
              </a:spcAft>
              <a:buSzPts val="2500"/>
              <a:buNone/>
              <a:defRPr/>
            </a:lvl3pPr>
            <a:lvl4pPr lvl="3" algn="l">
              <a:lnSpc>
                <a:spcPct val="100000"/>
              </a:lnSpc>
              <a:spcBef>
                <a:spcPts val="0"/>
              </a:spcBef>
              <a:spcAft>
                <a:spcPts val="0"/>
              </a:spcAft>
              <a:buSzPts val="2500"/>
              <a:buNone/>
              <a:defRPr/>
            </a:lvl4pPr>
            <a:lvl5pPr lvl="4" algn="l">
              <a:lnSpc>
                <a:spcPct val="100000"/>
              </a:lnSpc>
              <a:spcBef>
                <a:spcPts val="0"/>
              </a:spcBef>
              <a:spcAft>
                <a:spcPts val="0"/>
              </a:spcAft>
              <a:buSzPts val="2500"/>
              <a:buNone/>
              <a:defRPr/>
            </a:lvl5pPr>
            <a:lvl6pPr lvl="5" algn="l">
              <a:lnSpc>
                <a:spcPct val="100000"/>
              </a:lnSpc>
              <a:spcBef>
                <a:spcPts val="0"/>
              </a:spcBef>
              <a:spcAft>
                <a:spcPts val="0"/>
              </a:spcAft>
              <a:buSzPts val="2500"/>
              <a:buNone/>
              <a:defRPr/>
            </a:lvl6pPr>
            <a:lvl7pPr lvl="6" algn="l">
              <a:lnSpc>
                <a:spcPct val="100000"/>
              </a:lnSpc>
              <a:spcBef>
                <a:spcPts val="0"/>
              </a:spcBef>
              <a:spcAft>
                <a:spcPts val="0"/>
              </a:spcAft>
              <a:buSzPts val="2500"/>
              <a:buNone/>
              <a:defRPr/>
            </a:lvl7pPr>
            <a:lvl8pPr lvl="7" algn="l">
              <a:lnSpc>
                <a:spcPct val="100000"/>
              </a:lnSpc>
              <a:spcBef>
                <a:spcPts val="0"/>
              </a:spcBef>
              <a:spcAft>
                <a:spcPts val="0"/>
              </a:spcAft>
              <a:buSzPts val="2500"/>
              <a:buNone/>
              <a:defRPr/>
            </a:lvl8pPr>
            <a:lvl9pPr lvl="8" algn="l">
              <a:lnSpc>
                <a:spcPct val="100000"/>
              </a:lnSpc>
              <a:spcBef>
                <a:spcPts val="0"/>
              </a:spcBef>
              <a:spcAft>
                <a:spcPts val="0"/>
              </a:spcAft>
              <a:buSzPts val="2500"/>
              <a:buNone/>
              <a:defRPr/>
            </a:lvl9pPr>
          </a:lstStyle>
          <a:p>
            <a:endParaRPr/>
          </a:p>
        </p:txBody>
      </p:sp>
      <p:sp>
        <p:nvSpPr>
          <p:cNvPr id="126" name="Google Shape;126;g244d23124c0_1_127"/>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1600"/>
              </a:spcBef>
              <a:spcAft>
                <a:spcPts val="0"/>
              </a:spcAft>
              <a:buSzPts val="1200"/>
              <a:buChar char="○"/>
              <a:defRPr sz="1200"/>
            </a:lvl2pPr>
            <a:lvl3pPr marL="1371600" lvl="2" indent="-304800" algn="l">
              <a:lnSpc>
                <a:spcPct val="115000"/>
              </a:lnSpc>
              <a:spcBef>
                <a:spcPts val="1600"/>
              </a:spcBef>
              <a:spcAft>
                <a:spcPts val="0"/>
              </a:spcAft>
              <a:buSzPts val="1200"/>
              <a:buChar char="■"/>
              <a:defRPr sz="1200"/>
            </a:lvl3pPr>
            <a:lvl4pPr marL="1828800" lvl="3" indent="-304800" algn="l">
              <a:lnSpc>
                <a:spcPct val="115000"/>
              </a:lnSpc>
              <a:spcBef>
                <a:spcPts val="1600"/>
              </a:spcBef>
              <a:spcAft>
                <a:spcPts val="0"/>
              </a:spcAft>
              <a:buSzPts val="1200"/>
              <a:buChar char="●"/>
              <a:defRPr sz="1200"/>
            </a:lvl4pPr>
            <a:lvl5pPr marL="2286000" lvl="4" indent="-304800" algn="l">
              <a:lnSpc>
                <a:spcPct val="115000"/>
              </a:lnSpc>
              <a:spcBef>
                <a:spcPts val="1600"/>
              </a:spcBef>
              <a:spcAft>
                <a:spcPts val="0"/>
              </a:spcAft>
              <a:buSzPts val="1200"/>
              <a:buChar char="○"/>
              <a:defRPr sz="1200"/>
            </a:lvl5pPr>
            <a:lvl6pPr marL="2743200" lvl="5" indent="-304800" algn="l">
              <a:lnSpc>
                <a:spcPct val="115000"/>
              </a:lnSpc>
              <a:spcBef>
                <a:spcPts val="1600"/>
              </a:spcBef>
              <a:spcAft>
                <a:spcPts val="0"/>
              </a:spcAft>
              <a:buSzPts val="1200"/>
              <a:buChar char="■"/>
              <a:defRPr sz="1200"/>
            </a:lvl6pPr>
            <a:lvl7pPr marL="3200400" lvl="6" indent="-304800" algn="l">
              <a:lnSpc>
                <a:spcPct val="115000"/>
              </a:lnSpc>
              <a:spcBef>
                <a:spcPts val="1600"/>
              </a:spcBef>
              <a:spcAft>
                <a:spcPts val="0"/>
              </a:spcAft>
              <a:buSzPts val="1200"/>
              <a:buChar char="●"/>
              <a:defRPr sz="1200"/>
            </a:lvl7pPr>
            <a:lvl8pPr marL="3657600" lvl="7" indent="-304800" algn="l">
              <a:lnSpc>
                <a:spcPct val="115000"/>
              </a:lnSpc>
              <a:spcBef>
                <a:spcPts val="1600"/>
              </a:spcBef>
              <a:spcAft>
                <a:spcPts val="0"/>
              </a:spcAft>
              <a:buSzPts val="1200"/>
              <a:buChar char="○"/>
              <a:defRPr sz="1200"/>
            </a:lvl8pPr>
            <a:lvl9pPr marL="4114800" lvl="8" indent="-304800" algn="l">
              <a:lnSpc>
                <a:spcPct val="115000"/>
              </a:lnSpc>
              <a:spcBef>
                <a:spcPts val="1600"/>
              </a:spcBef>
              <a:spcAft>
                <a:spcPts val="1600"/>
              </a:spcAft>
              <a:buSzPts val="1200"/>
              <a:buChar char="■"/>
              <a:defRPr sz="1200"/>
            </a:lvl9pPr>
          </a:lstStyle>
          <a:p>
            <a:endParaRPr/>
          </a:p>
        </p:txBody>
      </p:sp>
      <p:sp>
        <p:nvSpPr>
          <p:cNvPr id="127" name="Google Shape;127;g244d23124c0_1_127"/>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1600"/>
              </a:spcBef>
              <a:spcAft>
                <a:spcPts val="0"/>
              </a:spcAft>
              <a:buSzPts val="1200"/>
              <a:buChar char="○"/>
              <a:defRPr sz="1200"/>
            </a:lvl2pPr>
            <a:lvl3pPr marL="1371600" lvl="2" indent="-304800" algn="l">
              <a:lnSpc>
                <a:spcPct val="115000"/>
              </a:lnSpc>
              <a:spcBef>
                <a:spcPts val="1600"/>
              </a:spcBef>
              <a:spcAft>
                <a:spcPts val="0"/>
              </a:spcAft>
              <a:buSzPts val="1200"/>
              <a:buChar char="■"/>
              <a:defRPr sz="1200"/>
            </a:lvl3pPr>
            <a:lvl4pPr marL="1828800" lvl="3" indent="-304800" algn="l">
              <a:lnSpc>
                <a:spcPct val="115000"/>
              </a:lnSpc>
              <a:spcBef>
                <a:spcPts val="1600"/>
              </a:spcBef>
              <a:spcAft>
                <a:spcPts val="0"/>
              </a:spcAft>
              <a:buSzPts val="1200"/>
              <a:buChar char="●"/>
              <a:defRPr sz="1200"/>
            </a:lvl4pPr>
            <a:lvl5pPr marL="2286000" lvl="4" indent="-304800" algn="l">
              <a:lnSpc>
                <a:spcPct val="115000"/>
              </a:lnSpc>
              <a:spcBef>
                <a:spcPts val="1600"/>
              </a:spcBef>
              <a:spcAft>
                <a:spcPts val="0"/>
              </a:spcAft>
              <a:buSzPts val="1200"/>
              <a:buChar char="○"/>
              <a:defRPr sz="1200"/>
            </a:lvl5pPr>
            <a:lvl6pPr marL="2743200" lvl="5" indent="-304800" algn="l">
              <a:lnSpc>
                <a:spcPct val="115000"/>
              </a:lnSpc>
              <a:spcBef>
                <a:spcPts val="1600"/>
              </a:spcBef>
              <a:spcAft>
                <a:spcPts val="0"/>
              </a:spcAft>
              <a:buSzPts val="1200"/>
              <a:buChar char="■"/>
              <a:defRPr sz="1200"/>
            </a:lvl6pPr>
            <a:lvl7pPr marL="3200400" lvl="6" indent="-304800" algn="l">
              <a:lnSpc>
                <a:spcPct val="115000"/>
              </a:lnSpc>
              <a:spcBef>
                <a:spcPts val="1600"/>
              </a:spcBef>
              <a:spcAft>
                <a:spcPts val="0"/>
              </a:spcAft>
              <a:buSzPts val="1200"/>
              <a:buChar char="●"/>
              <a:defRPr sz="1200"/>
            </a:lvl7pPr>
            <a:lvl8pPr marL="3657600" lvl="7" indent="-304800" algn="l">
              <a:lnSpc>
                <a:spcPct val="115000"/>
              </a:lnSpc>
              <a:spcBef>
                <a:spcPts val="1600"/>
              </a:spcBef>
              <a:spcAft>
                <a:spcPts val="0"/>
              </a:spcAft>
              <a:buSzPts val="1200"/>
              <a:buChar char="○"/>
              <a:defRPr sz="1200"/>
            </a:lvl8pPr>
            <a:lvl9pPr marL="4114800" lvl="8" indent="-304800" algn="l">
              <a:lnSpc>
                <a:spcPct val="115000"/>
              </a:lnSpc>
              <a:spcBef>
                <a:spcPts val="1600"/>
              </a:spcBef>
              <a:spcAft>
                <a:spcPts val="1600"/>
              </a:spcAft>
              <a:buSzPts val="1200"/>
              <a:buChar char="■"/>
              <a:defRPr sz="1200"/>
            </a:lvl9pPr>
          </a:lstStyle>
          <a:p>
            <a:endParaRPr/>
          </a:p>
        </p:txBody>
      </p:sp>
      <p:sp>
        <p:nvSpPr>
          <p:cNvPr id="128" name="Google Shape;128;g244d23124c0_1_127"/>
          <p:cNvSpPr txBox="1">
            <a:spLocks noGrp="1"/>
          </p:cNvSpPr>
          <p:nvPr>
            <p:ph type="sldNum" idx="12"/>
          </p:nvPr>
        </p:nvSpPr>
        <p:spPr>
          <a:xfrm>
            <a:off x="8832299" y="4946907"/>
            <a:ext cx="365400" cy="217200"/>
          </a:xfrm>
          <a:prstGeom prst="rect">
            <a:avLst/>
          </a:prstGeom>
          <a:noFill/>
          <a:ln>
            <a:noFill/>
          </a:ln>
        </p:spPr>
        <p:txBody>
          <a:bodyPr spcFirstLastPara="1" wrap="square" lIns="91425" tIns="91425" rIns="91425" bIns="91425" anchor="ctr" anchorCtr="0">
            <a:noAutofit/>
          </a:bodyPr>
          <a:lstStyle>
            <a:lvl1pPr marL="0" marR="0" lvl="0"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1pPr>
            <a:lvl2pPr marL="0" marR="0" lvl="1"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2pPr>
            <a:lvl3pPr marL="0" marR="0" lvl="2"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3pPr>
            <a:lvl4pPr marL="0" marR="0" lvl="3"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4pPr>
            <a:lvl5pPr marL="0" marR="0" lvl="4"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5pPr>
            <a:lvl6pPr marL="0" marR="0" lvl="5"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6pPr>
            <a:lvl7pPr marL="0" marR="0" lvl="6"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7pPr>
            <a:lvl8pPr marL="0" marR="0" lvl="7"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8pPr>
            <a:lvl9pPr marL="0" marR="0" lvl="8"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29"/>
        <p:cNvGrpSpPr/>
        <p:nvPr/>
      </p:nvGrpSpPr>
      <p:grpSpPr>
        <a:xfrm>
          <a:off x="0" y="0"/>
          <a:ext cx="0" cy="0"/>
          <a:chOff x="0" y="0"/>
          <a:chExt cx="0" cy="0"/>
        </a:xfrm>
      </p:grpSpPr>
      <p:sp>
        <p:nvSpPr>
          <p:cNvPr id="130" name="Google Shape;130;g244d23124c0_1_132"/>
          <p:cNvSpPr txBox="1">
            <a:spLocks noGrp="1"/>
          </p:cNvSpPr>
          <p:nvPr>
            <p:ph type="title"/>
          </p:nvPr>
        </p:nvSpPr>
        <p:spPr>
          <a:xfrm>
            <a:off x="201972" y="288368"/>
            <a:ext cx="85206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200"/>
              <a:buNone/>
              <a:defRPr/>
            </a:lvl1pPr>
            <a:lvl2pPr lvl="1" algn="l">
              <a:lnSpc>
                <a:spcPct val="100000"/>
              </a:lnSpc>
              <a:spcBef>
                <a:spcPts val="0"/>
              </a:spcBef>
              <a:spcAft>
                <a:spcPts val="0"/>
              </a:spcAft>
              <a:buSzPts val="2500"/>
              <a:buNone/>
              <a:defRPr/>
            </a:lvl2pPr>
            <a:lvl3pPr lvl="2" algn="l">
              <a:lnSpc>
                <a:spcPct val="100000"/>
              </a:lnSpc>
              <a:spcBef>
                <a:spcPts val="0"/>
              </a:spcBef>
              <a:spcAft>
                <a:spcPts val="0"/>
              </a:spcAft>
              <a:buSzPts val="2500"/>
              <a:buNone/>
              <a:defRPr/>
            </a:lvl3pPr>
            <a:lvl4pPr lvl="3" algn="l">
              <a:lnSpc>
                <a:spcPct val="100000"/>
              </a:lnSpc>
              <a:spcBef>
                <a:spcPts val="0"/>
              </a:spcBef>
              <a:spcAft>
                <a:spcPts val="0"/>
              </a:spcAft>
              <a:buSzPts val="2500"/>
              <a:buNone/>
              <a:defRPr/>
            </a:lvl4pPr>
            <a:lvl5pPr lvl="4" algn="l">
              <a:lnSpc>
                <a:spcPct val="100000"/>
              </a:lnSpc>
              <a:spcBef>
                <a:spcPts val="0"/>
              </a:spcBef>
              <a:spcAft>
                <a:spcPts val="0"/>
              </a:spcAft>
              <a:buSzPts val="2500"/>
              <a:buNone/>
              <a:defRPr/>
            </a:lvl5pPr>
            <a:lvl6pPr lvl="5" algn="l">
              <a:lnSpc>
                <a:spcPct val="100000"/>
              </a:lnSpc>
              <a:spcBef>
                <a:spcPts val="0"/>
              </a:spcBef>
              <a:spcAft>
                <a:spcPts val="0"/>
              </a:spcAft>
              <a:buSzPts val="2500"/>
              <a:buNone/>
              <a:defRPr/>
            </a:lvl6pPr>
            <a:lvl7pPr lvl="6" algn="l">
              <a:lnSpc>
                <a:spcPct val="100000"/>
              </a:lnSpc>
              <a:spcBef>
                <a:spcPts val="0"/>
              </a:spcBef>
              <a:spcAft>
                <a:spcPts val="0"/>
              </a:spcAft>
              <a:buSzPts val="2500"/>
              <a:buNone/>
              <a:defRPr/>
            </a:lvl7pPr>
            <a:lvl8pPr lvl="7" algn="l">
              <a:lnSpc>
                <a:spcPct val="100000"/>
              </a:lnSpc>
              <a:spcBef>
                <a:spcPts val="0"/>
              </a:spcBef>
              <a:spcAft>
                <a:spcPts val="0"/>
              </a:spcAft>
              <a:buSzPts val="2500"/>
              <a:buNone/>
              <a:defRPr/>
            </a:lvl8pPr>
            <a:lvl9pPr lvl="8" algn="l">
              <a:lnSpc>
                <a:spcPct val="100000"/>
              </a:lnSpc>
              <a:spcBef>
                <a:spcPts val="0"/>
              </a:spcBef>
              <a:spcAft>
                <a:spcPts val="0"/>
              </a:spcAft>
              <a:buSzPts val="2500"/>
              <a:buNone/>
              <a:defRPr/>
            </a:lvl9pPr>
          </a:lstStyle>
          <a:p>
            <a:endParaRPr/>
          </a:p>
        </p:txBody>
      </p:sp>
      <p:sp>
        <p:nvSpPr>
          <p:cNvPr id="131" name="Google Shape;131;g244d23124c0_1_132"/>
          <p:cNvSpPr txBox="1">
            <a:spLocks noGrp="1"/>
          </p:cNvSpPr>
          <p:nvPr>
            <p:ph type="sldNum" idx="12"/>
          </p:nvPr>
        </p:nvSpPr>
        <p:spPr>
          <a:xfrm>
            <a:off x="8832299" y="4946907"/>
            <a:ext cx="365400" cy="217200"/>
          </a:xfrm>
          <a:prstGeom prst="rect">
            <a:avLst/>
          </a:prstGeom>
          <a:noFill/>
          <a:ln>
            <a:noFill/>
          </a:ln>
        </p:spPr>
        <p:txBody>
          <a:bodyPr spcFirstLastPara="1" wrap="square" lIns="91425" tIns="91425" rIns="91425" bIns="91425" anchor="ctr" anchorCtr="0">
            <a:noAutofit/>
          </a:bodyPr>
          <a:lstStyle>
            <a:lvl1pPr marL="0" marR="0" lvl="0"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1pPr>
            <a:lvl2pPr marL="0" marR="0" lvl="1"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2pPr>
            <a:lvl3pPr marL="0" marR="0" lvl="2"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3pPr>
            <a:lvl4pPr marL="0" marR="0" lvl="3"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4pPr>
            <a:lvl5pPr marL="0" marR="0" lvl="4"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5pPr>
            <a:lvl6pPr marL="0" marR="0" lvl="5"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6pPr>
            <a:lvl7pPr marL="0" marR="0" lvl="6"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7pPr>
            <a:lvl8pPr marL="0" marR="0" lvl="7"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8pPr>
            <a:lvl9pPr marL="0" marR="0" lvl="8"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132"/>
        <p:cNvGrpSpPr/>
        <p:nvPr/>
      </p:nvGrpSpPr>
      <p:grpSpPr>
        <a:xfrm>
          <a:off x="0" y="0"/>
          <a:ext cx="0" cy="0"/>
          <a:chOff x="0" y="0"/>
          <a:chExt cx="0" cy="0"/>
        </a:xfrm>
      </p:grpSpPr>
      <p:sp>
        <p:nvSpPr>
          <p:cNvPr id="133" name="Google Shape;133;g244d23124c0_1_135"/>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134" name="Google Shape;134;g244d23124c0_1_135"/>
          <p:cNvSpPr txBox="1">
            <a:spLocks noGrp="1"/>
          </p:cNvSpPr>
          <p:nvPr>
            <p:ph type="sldNum" idx="12"/>
          </p:nvPr>
        </p:nvSpPr>
        <p:spPr>
          <a:xfrm>
            <a:off x="8832299" y="4946907"/>
            <a:ext cx="365400" cy="217200"/>
          </a:xfrm>
          <a:prstGeom prst="rect">
            <a:avLst/>
          </a:prstGeom>
          <a:noFill/>
          <a:ln>
            <a:noFill/>
          </a:ln>
        </p:spPr>
        <p:txBody>
          <a:bodyPr spcFirstLastPara="1" wrap="square" lIns="91425" tIns="91425" rIns="91425" bIns="91425" anchor="ctr" anchorCtr="0">
            <a:noAutofit/>
          </a:bodyPr>
          <a:lstStyle>
            <a:lvl1pPr marL="0" marR="0" lvl="0"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1pPr>
            <a:lvl2pPr marL="0" marR="0" lvl="1"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2pPr>
            <a:lvl3pPr marL="0" marR="0" lvl="2"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3pPr>
            <a:lvl4pPr marL="0" marR="0" lvl="3"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4pPr>
            <a:lvl5pPr marL="0" marR="0" lvl="4"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5pPr>
            <a:lvl6pPr marL="0" marR="0" lvl="5"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6pPr>
            <a:lvl7pPr marL="0" marR="0" lvl="6"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7pPr>
            <a:lvl8pPr marL="0" marR="0" lvl="7"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8pPr>
            <a:lvl9pPr marL="0" marR="0" lvl="8"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35"/>
        <p:cNvGrpSpPr/>
        <p:nvPr/>
      </p:nvGrpSpPr>
      <p:grpSpPr>
        <a:xfrm>
          <a:off x="0" y="0"/>
          <a:ext cx="0" cy="0"/>
          <a:chOff x="0" y="0"/>
          <a:chExt cx="0" cy="0"/>
        </a:xfrm>
      </p:grpSpPr>
      <p:sp>
        <p:nvSpPr>
          <p:cNvPr id="136" name="Google Shape;136;g244d23124c0_1_138"/>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7" name="Google Shape;137;g244d23124c0_1_138"/>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138" name="Google Shape;138;g244d23124c0_1_138"/>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139" name="Google Shape;139;g244d23124c0_1_138"/>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Autofit/>
          </a:bodyPr>
          <a:lstStyle>
            <a:lvl1pPr marL="457200" lvl="0" indent="-323850" algn="l">
              <a:lnSpc>
                <a:spcPct val="115000"/>
              </a:lnSpc>
              <a:spcBef>
                <a:spcPts val="0"/>
              </a:spcBef>
              <a:spcAft>
                <a:spcPts val="0"/>
              </a:spcAft>
              <a:buSzPts val="1500"/>
              <a:buChar char="●"/>
              <a:defRPr/>
            </a:lvl1pPr>
            <a:lvl2pPr marL="914400" lvl="1" indent="-311150" algn="l">
              <a:lnSpc>
                <a:spcPct val="115000"/>
              </a:lnSpc>
              <a:spcBef>
                <a:spcPts val="1600"/>
              </a:spcBef>
              <a:spcAft>
                <a:spcPts val="0"/>
              </a:spcAft>
              <a:buSzPts val="1300"/>
              <a:buChar char="○"/>
              <a:defRPr/>
            </a:lvl2pPr>
            <a:lvl3pPr marL="1371600" lvl="2" indent="-304800" algn="l">
              <a:lnSpc>
                <a:spcPct val="115000"/>
              </a:lnSpc>
              <a:spcBef>
                <a:spcPts val="1600"/>
              </a:spcBef>
              <a:spcAft>
                <a:spcPts val="0"/>
              </a:spcAft>
              <a:buSzPts val="1200"/>
              <a:buChar char="■"/>
              <a:defRPr/>
            </a:lvl3pPr>
            <a:lvl4pPr marL="1828800" lvl="3" indent="-298450" algn="l">
              <a:lnSpc>
                <a:spcPct val="115000"/>
              </a:lnSpc>
              <a:spcBef>
                <a:spcPts val="1600"/>
              </a:spcBef>
              <a:spcAft>
                <a:spcPts val="0"/>
              </a:spcAft>
              <a:buSzPts val="1100"/>
              <a:buChar char="●"/>
              <a:defRPr/>
            </a:lvl4pPr>
            <a:lvl5pPr marL="2286000" lvl="4" indent="-292100" algn="l">
              <a:lnSpc>
                <a:spcPct val="115000"/>
              </a:lnSpc>
              <a:spcBef>
                <a:spcPts val="1600"/>
              </a:spcBef>
              <a:spcAft>
                <a:spcPts val="0"/>
              </a:spcAft>
              <a:buSzPts val="1000"/>
              <a:buChar char="○"/>
              <a:defRPr/>
            </a:lvl5pPr>
            <a:lvl6pPr marL="2743200" lvl="5" indent="-285750" algn="l">
              <a:lnSpc>
                <a:spcPct val="115000"/>
              </a:lnSpc>
              <a:spcBef>
                <a:spcPts val="1600"/>
              </a:spcBef>
              <a:spcAft>
                <a:spcPts val="0"/>
              </a:spcAft>
              <a:buSzPts val="900"/>
              <a:buChar char="■"/>
              <a:defRPr/>
            </a:lvl6pPr>
            <a:lvl7pPr marL="3200400" lvl="6" indent="-279400" algn="l">
              <a:lnSpc>
                <a:spcPct val="115000"/>
              </a:lnSpc>
              <a:spcBef>
                <a:spcPts val="1600"/>
              </a:spcBef>
              <a:spcAft>
                <a:spcPts val="0"/>
              </a:spcAft>
              <a:buSzPts val="800"/>
              <a:buChar char="●"/>
              <a:defRPr/>
            </a:lvl7pPr>
            <a:lvl8pPr marL="3657600" lvl="7" indent="-273050" algn="l">
              <a:lnSpc>
                <a:spcPct val="115000"/>
              </a:lnSpc>
              <a:spcBef>
                <a:spcPts val="1600"/>
              </a:spcBef>
              <a:spcAft>
                <a:spcPts val="0"/>
              </a:spcAft>
              <a:buSzPts val="700"/>
              <a:buChar char="○"/>
              <a:defRPr/>
            </a:lvl8pPr>
            <a:lvl9pPr marL="4114800" lvl="8" indent="-266700" algn="l">
              <a:lnSpc>
                <a:spcPct val="115000"/>
              </a:lnSpc>
              <a:spcBef>
                <a:spcPts val="1600"/>
              </a:spcBef>
              <a:spcAft>
                <a:spcPts val="1600"/>
              </a:spcAft>
              <a:buSzPts val="600"/>
              <a:buChar char="■"/>
              <a:defRPr/>
            </a:lvl9pPr>
          </a:lstStyle>
          <a:p>
            <a:endParaRPr/>
          </a:p>
        </p:txBody>
      </p:sp>
      <p:sp>
        <p:nvSpPr>
          <p:cNvPr id="140" name="Google Shape;140;g244d23124c0_1_138"/>
          <p:cNvSpPr txBox="1">
            <a:spLocks noGrp="1"/>
          </p:cNvSpPr>
          <p:nvPr>
            <p:ph type="sldNum" idx="12"/>
          </p:nvPr>
        </p:nvSpPr>
        <p:spPr>
          <a:xfrm>
            <a:off x="8832299" y="4946907"/>
            <a:ext cx="365400" cy="217200"/>
          </a:xfrm>
          <a:prstGeom prst="rect">
            <a:avLst/>
          </a:prstGeom>
          <a:noFill/>
          <a:ln>
            <a:noFill/>
          </a:ln>
        </p:spPr>
        <p:txBody>
          <a:bodyPr spcFirstLastPara="1" wrap="square" lIns="91425" tIns="91425" rIns="91425" bIns="91425" anchor="ctr" anchorCtr="0">
            <a:noAutofit/>
          </a:bodyPr>
          <a:lstStyle>
            <a:lvl1pPr marL="0" marR="0" lvl="0"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1pPr>
            <a:lvl2pPr marL="0" marR="0" lvl="1"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2pPr>
            <a:lvl3pPr marL="0" marR="0" lvl="2"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3pPr>
            <a:lvl4pPr marL="0" marR="0" lvl="3"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4pPr>
            <a:lvl5pPr marL="0" marR="0" lvl="4"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5pPr>
            <a:lvl6pPr marL="0" marR="0" lvl="5"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6pPr>
            <a:lvl7pPr marL="0" marR="0" lvl="6"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7pPr>
            <a:lvl8pPr marL="0" marR="0" lvl="7"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8pPr>
            <a:lvl9pPr marL="0" marR="0" lvl="8"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41"/>
        <p:cNvGrpSpPr/>
        <p:nvPr/>
      </p:nvGrpSpPr>
      <p:grpSpPr>
        <a:xfrm>
          <a:off x="0" y="0"/>
          <a:ext cx="0" cy="0"/>
          <a:chOff x="0" y="0"/>
          <a:chExt cx="0" cy="0"/>
        </a:xfrm>
      </p:grpSpPr>
      <p:sp>
        <p:nvSpPr>
          <p:cNvPr id="142" name="Google Shape;142;g244d23124c0_1_144"/>
          <p:cNvSpPr txBox="1">
            <a:spLocks noGrp="1"/>
          </p:cNvSpPr>
          <p:nvPr>
            <p:ph type="sldNum" idx="12"/>
          </p:nvPr>
        </p:nvSpPr>
        <p:spPr>
          <a:xfrm>
            <a:off x="8832299" y="4946907"/>
            <a:ext cx="365400" cy="217200"/>
          </a:xfrm>
          <a:prstGeom prst="rect">
            <a:avLst/>
          </a:prstGeom>
          <a:noFill/>
          <a:ln>
            <a:noFill/>
          </a:ln>
        </p:spPr>
        <p:txBody>
          <a:bodyPr spcFirstLastPara="1" wrap="square" lIns="91425" tIns="91425" rIns="91425" bIns="91425" anchor="ctr" anchorCtr="0">
            <a:noAutofit/>
          </a:bodyPr>
          <a:lstStyle>
            <a:lvl1pPr marL="0" marR="0" lvl="0"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1pPr>
            <a:lvl2pPr marL="0" marR="0" lvl="1"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2pPr>
            <a:lvl3pPr marL="0" marR="0" lvl="2"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3pPr>
            <a:lvl4pPr marL="0" marR="0" lvl="3"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4pPr>
            <a:lvl5pPr marL="0" marR="0" lvl="4"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5pPr>
            <a:lvl6pPr marL="0" marR="0" lvl="5"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6pPr>
            <a:lvl7pPr marL="0" marR="0" lvl="6"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7pPr>
            <a:lvl8pPr marL="0" marR="0" lvl="7"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8pPr>
            <a:lvl9pPr marL="0" marR="0" lvl="8"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Blank 1">
  <p:cSld name="BLANK_1">
    <p:spTree>
      <p:nvGrpSpPr>
        <p:cNvPr id="1" name="Shape 143"/>
        <p:cNvGrpSpPr/>
        <p:nvPr/>
      </p:nvGrpSpPr>
      <p:grpSpPr>
        <a:xfrm>
          <a:off x="0" y="0"/>
          <a:ext cx="0" cy="0"/>
          <a:chOff x="0" y="0"/>
          <a:chExt cx="0" cy="0"/>
        </a:xfrm>
      </p:grpSpPr>
      <p:sp>
        <p:nvSpPr>
          <p:cNvPr id="144" name="Google Shape;144;g244d23124c0_1_146"/>
          <p:cNvSpPr/>
          <p:nvPr/>
        </p:nvSpPr>
        <p:spPr>
          <a:xfrm>
            <a:off x="1" y="-335"/>
            <a:ext cx="9144600" cy="5143800"/>
          </a:xfrm>
          <a:prstGeom prst="rect">
            <a:avLst/>
          </a:prstGeom>
          <a:solidFill>
            <a:srgbClr val="0E39A9"/>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pic>
        <p:nvPicPr>
          <p:cNvPr id="145" name="Google Shape;145;g244d23124c0_1_146" descr="A close up of a logo&#10;&#10;Description automatically generated"/>
          <p:cNvPicPr preferRelativeResize="0"/>
          <p:nvPr/>
        </p:nvPicPr>
        <p:blipFill rotWithShape="1">
          <a:blip r:embed="rId2">
            <a:alphaModFix/>
          </a:blip>
          <a:srcRect l="42816" t="18360" r="37294" b="19147"/>
          <a:stretch/>
        </p:blipFill>
        <p:spPr>
          <a:xfrm>
            <a:off x="6052536" y="514443"/>
            <a:ext cx="2095112" cy="3703320"/>
          </a:xfrm>
          <a:prstGeom prst="rect">
            <a:avLst/>
          </a:prstGeom>
          <a:noFill/>
          <a:ln>
            <a:noFill/>
          </a:ln>
        </p:spPr>
      </p:pic>
      <p:sp>
        <p:nvSpPr>
          <p:cNvPr id="146" name="Google Shape;146;g244d23124c0_1_146"/>
          <p:cNvSpPr txBox="1">
            <a:spLocks noGrp="1"/>
          </p:cNvSpPr>
          <p:nvPr>
            <p:ph type="title"/>
          </p:nvPr>
        </p:nvSpPr>
        <p:spPr>
          <a:xfrm>
            <a:off x="70129" y="6703219"/>
            <a:ext cx="15008700" cy="697800"/>
          </a:xfrm>
          <a:prstGeom prst="rect">
            <a:avLst/>
          </a:prstGeom>
          <a:noFill/>
          <a:ln>
            <a:noFill/>
          </a:ln>
        </p:spPr>
        <p:txBody>
          <a:bodyPr spcFirstLastPara="1" wrap="square" lIns="0" tIns="12850" rIns="0" bIns="0" anchor="t" anchorCtr="0">
            <a:noAutofit/>
          </a:bodyPr>
          <a:lstStyle>
            <a:lvl1pPr marR="0" lvl="0" algn="l">
              <a:lnSpc>
                <a:spcPct val="100000"/>
              </a:lnSpc>
              <a:spcBef>
                <a:spcPts val="0"/>
              </a:spcBef>
              <a:spcAft>
                <a:spcPts val="0"/>
              </a:spcAft>
              <a:buSzPts val="2200"/>
              <a:buNone/>
              <a:defRPr sz="2400" b="0" i="0" u="none" strike="noStrike" cap="none">
                <a:solidFill>
                  <a:srgbClr val="000000"/>
                </a:solidFill>
                <a:latin typeface="Arial"/>
                <a:ea typeface="Arial"/>
                <a:cs typeface="Arial"/>
                <a:sym typeface="Arial"/>
              </a:defRPr>
            </a:lvl1pPr>
            <a:lvl2pPr marR="0" lvl="1" algn="l">
              <a:lnSpc>
                <a:spcPct val="100000"/>
              </a:lnSpc>
              <a:spcBef>
                <a:spcPts val="0"/>
              </a:spcBef>
              <a:spcAft>
                <a:spcPts val="0"/>
              </a:spcAft>
              <a:buSzPts val="2500"/>
              <a:buNone/>
              <a:defRPr sz="11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SzPts val="2500"/>
              <a:buNone/>
              <a:defRPr sz="11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SzPts val="2500"/>
              <a:buNone/>
              <a:defRPr sz="11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SzPts val="2500"/>
              <a:buNone/>
              <a:defRPr sz="11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SzPts val="2500"/>
              <a:buNone/>
              <a:defRPr sz="11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SzPts val="2500"/>
              <a:buNone/>
              <a:defRPr sz="11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SzPts val="2500"/>
              <a:buNone/>
              <a:defRPr sz="11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SzPts val="2500"/>
              <a:buNone/>
              <a:defRPr sz="1100" b="0" i="0" u="none" strike="noStrike" cap="none">
                <a:solidFill>
                  <a:srgbClr val="000000"/>
                </a:solidFill>
                <a:latin typeface="Arial"/>
                <a:ea typeface="Arial"/>
                <a:cs typeface="Arial"/>
                <a:sym typeface="Arial"/>
              </a:defRPr>
            </a:lvl9pPr>
          </a:lstStyle>
          <a:p>
            <a:endParaRPr/>
          </a:p>
        </p:txBody>
      </p:sp>
      <p:sp>
        <p:nvSpPr>
          <p:cNvPr id="147" name="Google Shape;147;g244d23124c0_1_146"/>
          <p:cNvSpPr txBox="1"/>
          <p:nvPr/>
        </p:nvSpPr>
        <p:spPr>
          <a:xfrm>
            <a:off x="334565" y="1676232"/>
            <a:ext cx="4372800" cy="1790700"/>
          </a:xfrm>
          <a:prstGeom prst="rect">
            <a:avLst/>
          </a:prstGeom>
          <a:noFill/>
          <a:ln>
            <a:noFill/>
          </a:ln>
        </p:spPr>
        <p:txBody>
          <a:bodyPr spcFirstLastPara="1" wrap="square" lIns="68575" tIns="34275" rIns="68575" bIns="34275" anchor="ctr" anchorCtr="0">
            <a:noAutofit/>
          </a:bodyPr>
          <a:lstStyle/>
          <a:p>
            <a:pPr marL="0" marR="0" lvl="0" indent="0" algn="l" rtl="0">
              <a:lnSpc>
                <a:spcPct val="90000"/>
              </a:lnSpc>
              <a:spcBef>
                <a:spcPts val="0"/>
              </a:spcBef>
              <a:spcAft>
                <a:spcPts val="0"/>
              </a:spcAft>
              <a:buClr>
                <a:schemeClr val="dk1"/>
              </a:buClr>
              <a:buSzPts val="4500"/>
              <a:buFont typeface="Calibri"/>
              <a:buNone/>
            </a:pPr>
            <a:r>
              <a:rPr lang="en" sz="3300" b="0" i="0" u="none" strike="noStrike" cap="none">
                <a:solidFill>
                  <a:schemeClr val="lt1"/>
                </a:solidFill>
                <a:latin typeface="Nunito ExtraBold"/>
                <a:ea typeface="Nunito ExtraBold"/>
                <a:cs typeface="Nunito ExtraBold"/>
                <a:sym typeface="Nunito ExtraBold"/>
              </a:rPr>
              <a:t>Happy Learning !</a:t>
            </a:r>
            <a:endParaRPr sz="3300" b="0" i="0" u="none" strike="noStrike" cap="none">
              <a:solidFill>
                <a:schemeClr val="lt1"/>
              </a:solidFill>
              <a:latin typeface="Nunito ExtraBold"/>
              <a:ea typeface="Nunito ExtraBold"/>
              <a:cs typeface="Nunito ExtraBold"/>
              <a:sym typeface="Nunito ExtraBold"/>
            </a:endParaRPr>
          </a:p>
        </p:txBody>
      </p:sp>
      <p:pic>
        <p:nvPicPr>
          <p:cNvPr id="148" name="Google Shape;148;g244d23124c0_1_146"/>
          <p:cNvPicPr preferRelativeResize="0"/>
          <p:nvPr/>
        </p:nvPicPr>
        <p:blipFill rotWithShape="1">
          <a:blip r:embed="rId3">
            <a:alphaModFix/>
          </a:blip>
          <a:srcRect/>
          <a:stretch/>
        </p:blipFill>
        <p:spPr>
          <a:xfrm>
            <a:off x="295874" y="683275"/>
            <a:ext cx="3757725" cy="825875"/>
          </a:xfrm>
          <a:prstGeom prst="rect">
            <a:avLst/>
          </a:prstGeom>
          <a:noFill/>
          <a:ln>
            <a:noFill/>
          </a:ln>
        </p:spPr>
      </p:pic>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Blank 1">
  <p:cSld name="BLANK_1">
    <p:spTree>
      <p:nvGrpSpPr>
        <p:cNvPr id="1" name="Shape 158"/>
        <p:cNvGrpSpPr/>
        <p:nvPr/>
      </p:nvGrpSpPr>
      <p:grpSpPr>
        <a:xfrm>
          <a:off x="0" y="0"/>
          <a:ext cx="0" cy="0"/>
          <a:chOff x="0" y="0"/>
          <a:chExt cx="0" cy="0"/>
        </a:xfrm>
      </p:grpSpPr>
      <p:sp>
        <p:nvSpPr>
          <p:cNvPr id="159" name="Google Shape;159;g10ee00f67ea_0_104"/>
          <p:cNvSpPr/>
          <p:nvPr/>
        </p:nvSpPr>
        <p:spPr>
          <a:xfrm>
            <a:off x="1" y="-335"/>
            <a:ext cx="9144600" cy="5143800"/>
          </a:xfrm>
          <a:prstGeom prst="rect">
            <a:avLst/>
          </a:prstGeom>
          <a:solidFill>
            <a:srgbClr val="0E39A9"/>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pic>
        <p:nvPicPr>
          <p:cNvPr id="160" name="Google Shape;160;g10ee00f67ea_0_104" descr="A close up of a logo&#10;&#10;Description automatically generated"/>
          <p:cNvPicPr preferRelativeResize="0"/>
          <p:nvPr/>
        </p:nvPicPr>
        <p:blipFill rotWithShape="1">
          <a:blip r:embed="rId2">
            <a:alphaModFix/>
          </a:blip>
          <a:srcRect l="42816" t="18358" r="37293" b="19149"/>
          <a:stretch/>
        </p:blipFill>
        <p:spPr>
          <a:xfrm>
            <a:off x="6052536" y="514443"/>
            <a:ext cx="2095112" cy="3703320"/>
          </a:xfrm>
          <a:prstGeom prst="rect">
            <a:avLst/>
          </a:prstGeom>
          <a:noFill/>
          <a:ln>
            <a:noFill/>
          </a:ln>
        </p:spPr>
      </p:pic>
      <p:sp>
        <p:nvSpPr>
          <p:cNvPr id="161" name="Google Shape;161;g10ee00f67ea_0_104"/>
          <p:cNvSpPr txBox="1">
            <a:spLocks noGrp="1"/>
          </p:cNvSpPr>
          <p:nvPr>
            <p:ph type="title"/>
          </p:nvPr>
        </p:nvSpPr>
        <p:spPr>
          <a:xfrm>
            <a:off x="70129" y="6703219"/>
            <a:ext cx="15008700" cy="697800"/>
          </a:xfrm>
          <a:prstGeom prst="rect">
            <a:avLst/>
          </a:prstGeom>
          <a:noFill/>
          <a:ln>
            <a:noFill/>
          </a:ln>
        </p:spPr>
        <p:txBody>
          <a:bodyPr spcFirstLastPara="1" wrap="square" lIns="0" tIns="12850" rIns="0" bIns="0" anchor="t" anchorCtr="0">
            <a:noAutofit/>
          </a:bodyPr>
          <a:lstStyle>
            <a:lvl1pPr marR="0" lvl="0" algn="l">
              <a:lnSpc>
                <a:spcPct val="100000"/>
              </a:lnSpc>
              <a:spcBef>
                <a:spcPts val="0"/>
              </a:spcBef>
              <a:spcAft>
                <a:spcPts val="0"/>
              </a:spcAft>
              <a:buSzPts val="2200"/>
              <a:buNone/>
              <a:defRPr sz="2400" b="0" i="0" u="none" strike="noStrike" cap="none">
                <a:solidFill>
                  <a:srgbClr val="000000"/>
                </a:solidFill>
                <a:latin typeface="Arial"/>
                <a:ea typeface="Arial"/>
                <a:cs typeface="Arial"/>
                <a:sym typeface="Arial"/>
              </a:defRPr>
            </a:lvl1pPr>
            <a:lvl2pPr marR="0" lvl="1" algn="l">
              <a:lnSpc>
                <a:spcPct val="100000"/>
              </a:lnSpc>
              <a:spcBef>
                <a:spcPts val="0"/>
              </a:spcBef>
              <a:spcAft>
                <a:spcPts val="0"/>
              </a:spcAft>
              <a:buSzPts val="2500"/>
              <a:buNone/>
              <a:defRPr sz="11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SzPts val="2500"/>
              <a:buNone/>
              <a:defRPr sz="11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SzPts val="2500"/>
              <a:buNone/>
              <a:defRPr sz="11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SzPts val="2500"/>
              <a:buNone/>
              <a:defRPr sz="11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SzPts val="2500"/>
              <a:buNone/>
              <a:defRPr sz="11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SzPts val="2500"/>
              <a:buNone/>
              <a:defRPr sz="11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SzPts val="2500"/>
              <a:buNone/>
              <a:defRPr sz="11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SzPts val="2500"/>
              <a:buNone/>
              <a:defRPr sz="1100" b="0" i="0" u="none" strike="noStrike" cap="none">
                <a:solidFill>
                  <a:srgbClr val="000000"/>
                </a:solidFill>
                <a:latin typeface="Arial"/>
                <a:ea typeface="Arial"/>
                <a:cs typeface="Arial"/>
                <a:sym typeface="Arial"/>
              </a:defRPr>
            </a:lvl9pPr>
          </a:lstStyle>
          <a:p>
            <a:endParaRPr/>
          </a:p>
        </p:txBody>
      </p:sp>
      <p:sp>
        <p:nvSpPr>
          <p:cNvPr id="162" name="Google Shape;162;g10ee00f67ea_0_104"/>
          <p:cNvSpPr txBox="1"/>
          <p:nvPr/>
        </p:nvSpPr>
        <p:spPr>
          <a:xfrm>
            <a:off x="334565" y="1676232"/>
            <a:ext cx="4372800" cy="1790700"/>
          </a:xfrm>
          <a:prstGeom prst="rect">
            <a:avLst/>
          </a:prstGeom>
          <a:noFill/>
          <a:ln>
            <a:noFill/>
          </a:ln>
        </p:spPr>
        <p:txBody>
          <a:bodyPr spcFirstLastPara="1" wrap="square" lIns="68575" tIns="34275" rIns="68575" bIns="34275" anchor="ctr" anchorCtr="0">
            <a:noAutofit/>
          </a:bodyPr>
          <a:lstStyle/>
          <a:p>
            <a:pPr marL="0" marR="0" lvl="0" indent="0" algn="l" rtl="0">
              <a:lnSpc>
                <a:spcPct val="90000"/>
              </a:lnSpc>
              <a:spcBef>
                <a:spcPts val="0"/>
              </a:spcBef>
              <a:spcAft>
                <a:spcPts val="0"/>
              </a:spcAft>
              <a:buClr>
                <a:schemeClr val="dk1"/>
              </a:buClr>
              <a:buSzPts val="4500"/>
              <a:buFont typeface="Calibri"/>
              <a:buNone/>
            </a:pPr>
            <a:r>
              <a:rPr lang="en" sz="3300" b="0" i="0" u="none" strike="noStrike" cap="none">
                <a:solidFill>
                  <a:schemeClr val="lt1"/>
                </a:solidFill>
                <a:latin typeface="Nunito ExtraBold"/>
                <a:ea typeface="Nunito ExtraBold"/>
                <a:cs typeface="Nunito ExtraBold"/>
                <a:sym typeface="Nunito ExtraBold"/>
              </a:rPr>
              <a:t>Happy Learning !</a:t>
            </a:r>
            <a:endParaRPr sz="3300" b="0" i="0" u="none" strike="noStrike" cap="none">
              <a:solidFill>
                <a:schemeClr val="lt1"/>
              </a:solidFill>
              <a:latin typeface="Nunito ExtraBold"/>
              <a:ea typeface="Nunito ExtraBold"/>
              <a:cs typeface="Nunito ExtraBold"/>
              <a:sym typeface="Nunito ExtraBold"/>
            </a:endParaRPr>
          </a:p>
        </p:txBody>
      </p:sp>
      <p:pic>
        <p:nvPicPr>
          <p:cNvPr id="163" name="Google Shape;163;g10ee00f67ea_0_104"/>
          <p:cNvPicPr preferRelativeResize="0"/>
          <p:nvPr/>
        </p:nvPicPr>
        <p:blipFill rotWithShape="1">
          <a:blip r:embed="rId3">
            <a:alphaModFix/>
          </a:blip>
          <a:srcRect/>
          <a:stretch/>
        </p:blipFill>
        <p:spPr>
          <a:xfrm>
            <a:off x="421875" y="769949"/>
            <a:ext cx="3071452" cy="1261275"/>
          </a:xfrm>
          <a:prstGeom prst="rect">
            <a:avLst/>
          </a:prstGeom>
          <a:noFill/>
          <a:ln>
            <a:noFill/>
          </a:ln>
        </p:spPr>
      </p:pic>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64"/>
        <p:cNvGrpSpPr/>
        <p:nvPr/>
      </p:nvGrpSpPr>
      <p:grpSpPr>
        <a:xfrm>
          <a:off x="0" y="0"/>
          <a:ext cx="0" cy="0"/>
          <a:chOff x="0" y="0"/>
          <a:chExt cx="0" cy="0"/>
        </a:xfrm>
      </p:grpSpPr>
      <p:sp>
        <p:nvSpPr>
          <p:cNvPr id="165" name="Google Shape;165;g10ee00f67ea_0_71"/>
          <p:cNvSpPr txBox="1">
            <a:spLocks noGrp="1"/>
          </p:cNvSpPr>
          <p:nvPr>
            <p:ph type="ctrTitle"/>
          </p:nvPr>
        </p:nvSpPr>
        <p:spPr>
          <a:xfrm>
            <a:off x="2210208" y="744575"/>
            <a:ext cx="6622200" cy="20526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Clr>
                <a:srgbClr val="0E39A9"/>
              </a:buClr>
              <a:buSzPts val="4800"/>
              <a:buFont typeface="Nunito"/>
              <a:buNone/>
              <a:defRPr sz="4800">
                <a:solidFill>
                  <a:srgbClr val="0E39A9"/>
                </a:solidFill>
                <a:latin typeface="Nunito"/>
                <a:ea typeface="Nunito"/>
                <a:cs typeface="Nunito"/>
                <a:sym typeface="Nunito"/>
              </a:defRPr>
            </a:lvl1pPr>
            <a:lvl2pPr lvl="1" algn="l">
              <a:lnSpc>
                <a:spcPct val="100000"/>
              </a:lnSpc>
              <a:spcBef>
                <a:spcPts val="0"/>
              </a:spcBef>
              <a:spcAft>
                <a:spcPts val="0"/>
              </a:spcAft>
              <a:buClr>
                <a:srgbClr val="0E39A9"/>
              </a:buClr>
              <a:buSzPts val="4800"/>
              <a:buFont typeface="Nunito"/>
              <a:buNone/>
              <a:defRPr sz="4800">
                <a:solidFill>
                  <a:srgbClr val="0E39A9"/>
                </a:solidFill>
                <a:latin typeface="Nunito"/>
                <a:ea typeface="Nunito"/>
                <a:cs typeface="Nunito"/>
                <a:sym typeface="Nunito"/>
              </a:defRPr>
            </a:lvl2pPr>
            <a:lvl3pPr lvl="2" algn="l">
              <a:lnSpc>
                <a:spcPct val="100000"/>
              </a:lnSpc>
              <a:spcBef>
                <a:spcPts val="0"/>
              </a:spcBef>
              <a:spcAft>
                <a:spcPts val="0"/>
              </a:spcAft>
              <a:buClr>
                <a:srgbClr val="0E39A9"/>
              </a:buClr>
              <a:buSzPts val="4800"/>
              <a:buFont typeface="Nunito"/>
              <a:buNone/>
              <a:defRPr sz="4800">
                <a:solidFill>
                  <a:srgbClr val="0E39A9"/>
                </a:solidFill>
                <a:latin typeface="Nunito"/>
                <a:ea typeface="Nunito"/>
                <a:cs typeface="Nunito"/>
                <a:sym typeface="Nunito"/>
              </a:defRPr>
            </a:lvl3pPr>
            <a:lvl4pPr lvl="3" algn="l">
              <a:lnSpc>
                <a:spcPct val="100000"/>
              </a:lnSpc>
              <a:spcBef>
                <a:spcPts val="0"/>
              </a:spcBef>
              <a:spcAft>
                <a:spcPts val="0"/>
              </a:spcAft>
              <a:buClr>
                <a:srgbClr val="0E39A9"/>
              </a:buClr>
              <a:buSzPts val="4800"/>
              <a:buFont typeface="Nunito"/>
              <a:buNone/>
              <a:defRPr sz="4800">
                <a:solidFill>
                  <a:srgbClr val="0E39A9"/>
                </a:solidFill>
                <a:latin typeface="Nunito"/>
                <a:ea typeface="Nunito"/>
                <a:cs typeface="Nunito"/>
                <a:sym typeface="Nunito"/>
              </a:defRPr>
            </a:lvl4pPr>
            <a:lvl5pPr lvl="4" algn="l">
              <a:lnSpc>
                <a:spcPct val="100000"/>
              </a:lnSpc>
              <a:spcBef>
                <a:spcPts val="0"/>
              </a:spcBef>
              <a:spcAft>
                <a:spcPts val="0"/>
              </a:spcAft>
              <a:buClr>
                <a:srgbClr val="0E39A9"/>
              </a:buClr>
              <a:buSzPts val="4800"/>
              <a:buFont typeface="Nunito"/>
              <a:buNone/>
              <a:defRPr sz="4800">
                <a:solidFill>
                  <a:srgbClr val="0E39A9"/>
                </a:solidFill>
                <a:latin typeface="Nunito"/>
                <a:ea typeface="Nunito"/>
                <a:cs typeface="Nunito"/>
                <a:sym typeface="Nunito"/>
              </a:defRPr>
            </a:lvl5pPr>
            <a:lvl6pPr lvl="5" algn="l">
              <a:lnSpc>
                <a:spcPct val="100000"/>
              </a:lnSpc>
              <a:spcBef>
                <a:spcPts val="0"/>
              </a:spcBef>
              <a:spcAft>
                <a:spcPts val="0"/>
              </a:spcAft>
              <a:buClr>
                <a:srgbClr val="0E39A9"/>
              </a:buClr>
              <a:buSzPts val="4800"/>
              <a:buFont typeface="Nunito"/>
              <a:buNone/>
              <a:defRPr sz="4800">
                <a:solidFill>
                  <a:srgbClr val="0E39A9"/>
                </a:solidFill>
                <a:latin typeface="Nunito"/>
                <a:ea typeface="Nunito"/>
                <a:cs typeface="Nunito"/>
                <a:sym typeface="Nunito"/>
              </a:defRPr>
            </a:lvl6pPr>
            <a:lvl7pPr lvl="6" algn="l">
              <a:lnSpc>
                <a:spcPct val="100000"/>
              </a:lnSpc>
              <a:spcBef>
                <a:spcPts val="0"/>
              </a:spcBef>
              <a:spcAft>
                <a:spcPts val="0"/>
              </a:spcAft>
              <a:buClr>
                <a:srgbClr val="0E39A9"/>
              </a:buClr>
              <a:buSzPts val="4800"/>
              <a:buFont typeface="Nunito"/>
              <a:buNone/>
              <a:defRPr sz="4800">
                <a:solidFill>
                  <a:srgbClr val="0E39A9"/>
                </a:solidFill>
                <a:latin typeface="Nunito"/>
                <a:ea typeface="Nunito"/>
                <a:cs typeface="Nunito"/>
                <a:sym typeface="Nunito"/>
              </a:defRPr>
            </a:lvl7pPr>
            <a:lvl8pPr lvl="7" algn="l">
              <a:lnSpc>
                <a:spcPct val="100000"/>
              </a:lnSpc>
              <a:spcBef>
                <a:spcPts val="0"/>
              </a:spcBef>
              <a:spcAft>
                <a:spcPts val="0"/>
              </a:spcAft>
              <a:buClr>
                <a:srgbClr val="0E39A9"/>
              </a:buClr>
              <a:buSzPts val="4800"/>
              <a:buFont typeface="Nunito"/>
              <a:buNone/>
              <a:defRPr sz="4800">
                <a:solidFill>
                  <a:srgbClr val="0E39A9"/>
                </a:solidFill>
                <a:latin typeface="Nunito"/>
                <a:ea typeface="Nunito"/>
                <a:cs typeface="Nunito"/>
                <a:sym typeface="Nunito"/>
              </a:defRPr>
            </a:lvl8pPr>
            <a:lvl9pPr lvl="8" algn="l">
              <a:lnSpc>
                <a:spcPct val="100000"/>
              </a:lnSpc>
              <a:spcBef>
                <a:spcPts val="0"/>
              </a:spcBef>
              <a:spcAft>
                <a:spcPts val="0"/>
              </a:spcAft>
              <a:buClr>
                <a:srgbClr val="0E39A9"/>
              </a:buClr>
              <a:buSzPts val="4800"/>
              <a:buFont typeface="Nunito"/>
              <a:buNone/>
              <a:defRPr sz="4800">
                <a:solidFill>
                  <a:srgbClr val="0E39A9"/>
                </a:solidFill>
                <a:latin typeface="Nunito"/>
                <a:ea typeface="Nunito"/>
                <a:cs typeface="Nunito"/>
                <a:sym typeface="Nunito"/>
              </a:defRPr>
            </a:lvl9pPr>
          </a:lstStyle>
          <a:p>
            <a:endParaRPr/>
          </a:p>
        </p:txBody>
      </p:sp>
      <p:sp>
        <p:nvSpPr>
          <p:cNvPr id="166" name="Google Shape;166;g10ee00f67ea_0_71"/>
          <p:cNvSpPr txBox="1">
            <a:spLocks noGrp="1"/>
          </p:cNvSpPr>
          <p:nvPr>
            <p:ph type="subTitle" idx="1"/>
          </p:nvPr>
        </p:nvSpPr>
        <p:spPr>
          <a:xfrm>
            <a:off x="2210202" y="2834125"/>
            <a:ext cx="6622200" cy="7926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Clr>
                <a:srgbClr val="434343"/>
              </a:buClr>
              <a:buSzPts val="2600"/>
              <a:buFont typeface="Nunito SemiBold"/>
              <a:buNone/>
              <a:defRPr sz="2600">
                <a:solidFill>
                  <a:srgbClr val="434343"/>
                </a:solidFill>
                <a:latin typeface="Nunito SemiBold"/>
                <a:ea typeface="Nunito SemiBold"/>
                <a:cs typeface="Nunito SemiBold"/>
                <a:sym typeface="Nunito SemiBold"/>
              </a:defRPr>
            </a:lvl1pPr>
            <a:lvl2pPr lvl="1" algn="l">
              <a:lnSpc>
                <a:spcPct val="100000"/>
              </a:lnSpc>
              <a:spcBef>
                <a:spcPts val="0"/>
              </a:spcBef>
              <a:spcAft>
                <a:spcPts val="0"/>
              </a:spcAft>
              <a:buClr>
                <a:srgbClr val="434343"/>
              </a:buClr>
              <a:buSzPts val="2600"/>
              <a:buFont typeface="Nunito SemiBold"/>
              <a:buNone/>
              <a:defRPr sz="2600">
                <a:solidFill>
                  <a:srgbClr val="434343"/>
                </a:solidFill>
                <a:latin typeface="Nunito SemiBold"/>
                <a:ea typeface="Nunito SemiBold"/>
                <a:cs typeface="Nunito SemiBold"/>
                <a:sym typeface="Nunito SemiBold"/>
              </a:defRPr>
            </a:lvl2pPr>
            <a:lvl3pPr lvl="2" algn="l">
              <a:lnSpc>
                <a:spcPct val="100000"/>
              </a:lnSpc>
              <a:spcBef>
                <a:spcPts val="0"/>
              </a:spcBef>
              <a:spcAft>
                <a:spcPts val="0"/>
              </a:spcAft>
              <a:buClr>
                <a:srgbClr val="434343"/>
              </a:buClr>
              <a:buSzPts val="2600"/>
              <a:buFont typeface="Nunito SemiBold"/>
              <a:buNone/>
              <a:defRPr sz="2600">
                <a:solidFill>
                  <a:srgbClr val="434343"/>
                </a:solidFill>
                <a:latin typeface="Nunito SemiBold"/>
                <a:ea typeface="Nunito SemiBold"/>
                <a:cs typeface="Nunito SemiBold"/>
                <a:sym typeface="Nunito SemiBold"/>
              </a:defRPr>
            </a:lvl3pPr>
            <a:lvl4pPr lvl="3" algn="l">
              <a:lnSpc>
                <a:spcPct val="100000"/>
              </a:lnSpc>
              <a:spcBef>
                <a:spcPts val="0"/>
              </a:spcBef>
              <a:spcAft>
                <a:spcPts val="0"/>
              </a:spcAft>
              <a:buClr>
                <a:srgbClr val="434343"/>
              </a:buClr>
              <a:buSzPts val="2600"/>
              <a:buFont typeface="Nunito SemiBold"/>
              <a:buNone/>
              <a:defRPr sz="2600">
                <a:solidFill>
                  <a:srgbClr val="434343"/>
                </a:solidFill>
                <a:latin typeface="Nunito SemiBold"/>
                <a:ea typeface="Nunito SemiBold"/>
                <a:cs typeface="Nunito SemiBold"/>
                <a:sym typeface="Nunito SemiBold"/>
              </a:defRPr>
            </a:lvl4pPr>
            <a:lvl5pPr lvl="4" algn="l">
              <a:lnSpc>
                <a:spcPct val="100000"/>
              </a:lnSpc>
              <a:spcBef>
                <a:spcPts val="0"/>
              </a:spcBef>
              <a:spcAft>
                <a:spcPts val="0"/>
              </a:spcAft>
              <a:buClr>
                <a:srgbClr val="434343"/>
              </a:buClr>
              <a:buSzPts val="2600"/>
              <a:buFont typeface="Nunito SemiBold"/>
              <a:buNone/>
              <a:defRPr sz="2600">
                <a:solidFill>
                  <a:srgbClr val="434343"/>
                </a:solidFill>
                <a:latin typeface="Nunito SemiBold"/>
                <a:ea typeface="Nunito SemiBold"/>
                <a:cs typeface="Nunito SemiBold"/>
                <a:sym typeface="Nunito SemiBold"/>
              </a:defRPr>
            </a:lvl5pPr>
            <a:lvl6pPr lvl="5" algn="l">
              <a:lnSpc>
                <a:spcPct val="100000"/>
              </a:lnSpc>
              <a:spcBef>
                <a:spcPts val="0"/>
              </a:spcBef>
              <a:spcAft>
                <a:spcPts val="0"/>
              </a:spcAft>
              <a:buClr>
                <a:srgbClr val="434343"/>
              </a:buClr>
              <a:buSzPts val="2600"/>
              <a:buFont typeface="Nunito SemiBold"/>
              <a:buNone/>
              <a:defRPr sz="2600">
                <a:solidFill>
                  <a:srgbClr val="434343"/>
                </a:solidFill>
                <a:latin typeface="Nunito SemiBold"/>
                <a:ea typeface="Nunito SemiBold"/>
                <a:cs typeface="Nunito SemiBold"/>
                <a:sym typeface="Nunito SemiBold"/>
              </a:defRPr>
            </a:lvl6pPr>
            <a:lvl7pPr lvl="6" algn="l">
              <a:lnSpc>
                <a:spcPct val="100000"/>
              </a:lnSpc>
              <a:spcBef>
                <a:spcPts val="0"/>
              </a:spcBef>
              <a:spcAft>
                <a:spcPts val="0"/>
              </a:spcAft>
              <a:buClr>
                <a:srgbClr val="434343"/>
              </a:buClr>
              <a:buSzPts val="2600"/>
              <a:buFont typeface="Nunito SemiBold"/>
              <a:buNone/>
              <a:defRPr sz="2600">
                <a:solidFill>
                  <a:srgbClr val="434343"/>
                </a:solidFill>
                <a:latin typeface="Nunito SemiBold"/>
                <a:ea typeface="Nunito SemiBold"/>
                <a:cs typeface="Nunito SemiBold"/>
                <a:sym typeface="Nunito SemiBold"/>
              </a:defRPr>
            </a:lvl7pPr>
            <a:lvl8pPr lvl="7" algn="l">
              <a:lnSpc>
                <a:spcPct val="100000"/>
              </a:lnSpc>
              <a:spcBef>
                <a:spcPts val="0"/>
              </a:spcBef>
              <a:spcAft>
                <a:spcPts val="0"/>
              </a:spcAft>
              <a:buClr>
                <a:srgbClr val="434343"/>
              </a:buClr>
              <a:buSzPts val="2600"/>
              <a:buFont typeface="Nunito SemiBold"/>
              <a:buNone/>
              <a:defRPr sz="2600">
                <a:solidFill>
                  <a:srgbClr val="434343"/>
                </a:solidFill>
                <a:latin typeface="Nunito SemiBold"/>
                <a:ea typeface="Nunito SemiBold"/>
                <a:cs typeface="Nunito SemiBold"/>
                <a:sym typeface="Nunito SemiBold"/>
              </a:defRPr>
            </a:lvl8pPr>
            <a:lvl9pPr lvl="8" algn="l">
              <a:lnSpc>
                <a:spcPct val="100000"/>
              </a:lnSpc>
              <a:spcBef>
                <a:spcPts val="0"/>
              </a:spcBef>
              <a:spcAft>
                <a:spcPts val="0"/>
              </a:spcAft>
              <a:buClr>
                <a:srgbClr val="434343"/>
              </a:buClr>
              <a:buSzPts val="2600"/>
              <a:buFont typeface="Nunito SemiBold"/>
              <a:buNone/>
              <a:defRPr sz="2600">
                <a:solidFill>
                  <a:srgbClr val="434343"/>
                </a:solidFill>
                <a:latin typeface="Nunito SemiBold"/>
                <a:ea typeface="Nunito SemiBold"/>
                <a:cs typeface="Nunito SemiBold"/>
                <a:sym typeface="Nunito SemiBold"/>
              </a:defRPr>
            </a:lvl9pPr>
          </a:lstStyle>
          <a:p>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67"/>
        <p:cNvGrpSpPr/>
        <p:nvPr/>
      </p:nvGrpSpPr>
      <p:grpSpPr>
        <a:xfrm>
          <a:off x="0" y="0"/>
          <a:ext cx="0" cy="0"/>
          <a:chOff x="0" y="0"/>
          <a:chExt cx="0" cy="0"/>
        </a:xfrm>
      </p:grpSpPr>
      <p:sp>
        <p:nvSpPr>
          <p:cNvPr id="168" name="Google Shape;168;g10ee00f67ea_0_74"/>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Clr>
                <a:srgbClr val="0E39A9"/>
              </a:buClr>
              <a:buSzPts val="3600"/>
              <a:buNone/>
              <a:defRPr sz="3600">
                <a:solidFill>
                  <a:srgbClr val="0E39A9"/>
                </a:solidFill>
              </a:defRPr>
            </a:lvl1pPr>
            <a:lvl2pPr lvl="1" algn="l">
              <a:lnSpc>
                <a:spcPct val="100000"/>
              </a:lnSpc>
              <a:spcBef>
                <a:spcPts val="0"/>
              </a:spcBef>
              <a:spcAft>
                <a:spcPts val="0"/>
              </a:spcAft>
              <a:buClr>
                <a:srgbClr val="0E39A9"/>
              </a:buClr>
              <a:buSzPts val="3600"/>
              <a:buNone/>
              <a:defRPr sz="3600">
                <a:solidFill>
                  <a:srgbClr val="0E39A9"/>
                </a:solidFill>
              </a:defRPr>
            </a:lvl2pPr>
            <a:lvl3pPr lvl="2" algn="l">
              <a:lnSpc>
                <a:spcPct val="100000"/>
              </a:lnSpc>
              <a:spcBef>
                <a:spcPts val="0"/>
              </a:spcBef>
              <a:spcAft>
                <a:spcPts val="0"/>
              </a:spcAft>
              <a:buClr>
                <a:srgbClr val="0E39A9"/>
              </a:buClr>
              <a:buSzPts val="3600"/>
              <a:buNone/>
              <a:defRPr sz="3600">
                <a:solidFill>
                  <a:srgbClr val="0E39A9"/>
                </a:solidFill>
              </a:defRPr>
            </a:lvl3pPr>
            <a:lvl4pPr lvl="3" algn="l">
              <a:lnSpc>
                <a:spcPct val="100000"/>
              </a:lnSpc>
              <a:spcBef>
                <a:spcPts val="0"/>
              </a:spcBef>
              <a:spcAft>
                <a:spcPts val="0"/>
              </a:spcAft>
              <a:buClr>
                <a:srgbClr val="0E39A9"/>
              </a:buClr>
              <a:buSzPts val="3600"/>
              <a:buNone/>
              <a:defRPr sz="3600">
                <a:solidFill>
                  <a:srgbClr val="0E39A9"/>
                </a:solidFill>
              </a:defRPr>
            </a:lvl4pPr>
            <a:lvl5pPr lvl="4" algn="l">
              <a:lnSpc>
                <a:spcPct val="100000"/>
              </a:lnSpc>
              <a:spcBef>
                <a:spcPts val="0"/>
              </a:spcBef>
              <a:spcAft>
                <a:spcPts val="0"/>
              </a:spcAft>
              <a:buClr>
                <a:srgbClr val="0E39A9"/>
              </a:buClr>
              <a:buSzPts val="3600"/>
              <a:buNone/>
              <a:defRPr sz="3600">
                <a:solidFill>
                  <a:srgbClr val="0E39A9"/>
                </a:solidFill>
              </a:defRPr>
            </a:lvl5pPr>
            <a:lvl6pPr lvl="5" algn="l">
              <a:lnSpc>
                <a:spcPct val="100000"/>
              </a:lnSpc>
              <a:spcBef>
                <a:spcPts val="0"/>
              </a:spcBef>
              <a:spcAft>
                <a:spcPts val="0"/>
              </a:spcAft>
              <a:buClr>
                <a:srgbClr val="0E39A9"/>
              </a:buClr>
              <a:buSzPts val="3600"/>
              <a:buNone/>
              <a:defRPr sz="3600">
                <a:solidFill>
                  <a:srgbClr val="0E39A9"/>
                </a:solidFill>
              </a:defRPr>
            </a:lvl6pPr>
            <a:lvl7pPr lvl="6" algn="l">
              <a:lnSpc>
                <a:spcPct val="100000"/>
              </a:lnSpc>
              <a:spcBef>
                <a:spcPts val="0"/>
              </a:spcBef>
              <a:spcAft>
                <a:spcPts val="0"/>
              </a:spcAft>
              <a:buClr>
                <a:srgbClr val="0E39A9"/>
              </a:buClr>
              <a:buSzPts val="3600"/>
              <a:buNone/>
              <a:defRPr sz="3600">
                <a:solidFill>
                  <a:srgbClr val="0E39A9"/>
                </a:solidFill>
              </a:defRPr>
            </a:lvl7pPr>
            <a:lvl8pPr lvl="7" algn="l">
              <a:lnSpc>
                <a:spcPct val="100000"/>
              </a:lnSpc>
              <a:spcBef>
                <a:spcPts val="0"/>
              </a:spcBef>
              <a:spcAft>
                <a:spcPts val="0"/>
              </a:spcAft>
              <a:buClr>
                <a:srgbClr val="0E39A9"/>
              </a:buClr>
              <a:buSzPts val="3600"/>
              <a:buNone/>
              <a:defRPr sz="3600">
                <a:solidFill>
                  <a:srgbClr val="0E39A9"/>
                </a:solidFill>
              </a:defRPr>
            </a:lvl8pPr>
            <a:lvl9pPr lvl="8" algn="l">
              <a:lnSpc>
                <a:spcPct val="100000"/>
              </a:lnSpc>
              <a:spcBef>
                <a:spcPts val="0"/>
              </a:spcBef>
              <a:spcAft>
                <a:spcPts val="0"/>
              </a:spcAft>
              <a:buClr>
                <a:srgbClr val="0E39A9"/>
              </a:buClr>
              <a:buSzPts val="3600"/>
              <a:buNone/>
              <a:defRPr sz="3600">
                <a:solidFill>
                  <a:srgbClr val="0E39A9"/>
                </a:solidFill>
              </a:defRPr>
            </a:lvl9pPr>
          </a:lstStyle>
          <a:p>
            <a:endParaRPr/>
          </a:p>
        </p:txBody>
      </p:sp>
      <p:sp>
        <p:nvSpPr>
          <p:cNvPr id="169" name="Google Shape;169;g10ee00f67ea_0_74"/>
          <p:cNvSpPr txBox="1">
            <a:spLocks noGrp="1"/>
          </p:cNvSpPr>
          <p:nvPr>
            <p:ph type="sldNum" idx="12"/>
          </p:nvPr>
        </p:nvSpPr>
        <p:spPr>
          <a:xfrm>
            <a:off x="8832299" y="4946907"/>
            <a:ext cx="365400" cy="217200"/>
          </a:xfrm>
          <a:prstGeom prst="rect">
            <a:avLst/>
          </a:prstGeom>
          <a:noFill/>
          <a:ln>
            <a:noFill/>
          </a:ln>
        </p:spPr>
        <p:txBody>
          <a:bodyPr spcFirstLastPara="1" wrap="square" lIns="91425" tIns="91425" rIns="91425" bIns="91425" anchor="ctr" anchorCtr="0">
            <a:noAutofit/>
          </a:bodyPr>
          <a:lstStyle>
            <a:lvl1pPr marL="0" marR="0" lvl="0"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1pPr>
            <a:lvl2pPr marL="0" marR="0" lvl="1"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2pPr>
            <a:lvl3pPr marL="0" marR="0" lvl="2"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3pPr>
            <a:lvl4pPr marL="0" marR="0" lvl="3"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4pPr>
            <a:lvl5pPr marL="0" marR="0" lvl="4"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5pPr>
            <a:lvl6pPr marL="0" marR="0" lvl="5"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6pPr>
            <a:lvl7pPr marL="0" marR="0" lvl="6"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7pPr>
            <a:lvl8pPr marL="0" marR="0" lvl="7"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8pPr>
            <a:lvl9pPr marL="0" marR="0" lvl="8"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70"/>
        <p:cNvGrpSpPr/>
        <p:nvPr/>
      </p:nvGrpSpPr>
      <p:grpSpPr>
        <a:xfrm>
          <a:off x="0" y="0"/>
          <a:ext cx="0" cy="0"/>
          <a:chOff x="0" y="0"/>
          <a:chExt cx="0" cy="0"/>
        </a:xfrm>
      </p:grpSpPr>
      <p:sp>
        <p:nvSpPr>
          <p:cNvPr id="171" name="Google Shape;171;g10ee00f67ea_0_77"/>
          <p:cNvSpPr txBox="1">
            <a:spLocks noGrp="1"/>
          </p:cNvSpPr>
          <p:nvPr>
            <p:ph type="title"/>
          </p:nvPr>
        </p:nvSpPr>
        <p:spPr>
          <a:xfrm>
            <a:off x="202550" y="289279"/>
            <a:ext cx="85206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200"/>
              <a:buNone/>
              <a:defRPr/>
            </a:lvl1pPr>
            <a:lvl2pPr lvl="1" algn="l">
              <a:lnSpc>
                <a:spcPct val="100000"/>
              </a:lnSpc>
              <a:spcBef>
                <a:spcPts val="0"/>
              </a:spcBef>
              <a:spcAft>
                <a:spcPts val="0"/>
              </a:spcAft>
              <a:buSzPts val="2500"/>
              <a:buNone/>
              <a:defRPr/>
            </a:lvl2pPr>
            <a:lvl3pPr lvl="2" algn="l">
              <a:lnSpc>
                <a:spcPct val="100000"/>
              </a:lnSpc>
              <a:spcBef>
                <a:spcPts val="0"/>
              </a:spcBef>
              <a:spcAft>
                <a:spcPts val="0"/>
              </a:spcAft>
              <a:buSzPts val="2500"/>
              <a:buNone/>
              <a:defRPr/>
            </a:lvl3pPr>
            <a:lvl4pPr lvl="3" algn="l">
              <a:lnSpc>
                <a:spcPct val="100000"/>
              </a:lnSpc>
              <a:spcBef>
                <a:spcPts val="0"/>
              </a:spcBef>
              <a:spcAft>
                <a:spcPts val="0"/>
              </a:spcAft>
              <a:buSzPts val="2500"/>
              <a:buNone/>
              <a:defRPr/>
            </a:lvl4pPr>
            <a:lvl5pPr lvl="4" algn="l">
              <a:lnSpc>
                <a:spcPct val="100000"/>
              </a:lnSpc>
              <a:spcBef>
                <a:spcPts val="0"/>
              </a:spcBef>
              <a:spcAft>
                <a:spcPts val="0"/>
              </a:spcAft>
              <a:buSzPts val="2500"/>
              <a:buNone/>
              <a:defRPr/>
            </a:lvl5pPr>
            <a:lvl6pPr lvl="5" algn="l">
              <a:lnSpc>
                <a:spcPct val="100000"/>
              </a:lnSpc>
              <a:spcBef>
                <a:spcPts val="0"/>
              </a:spcBef>
              <a:spcAft>
                <a:spcPts val="0"/>
              </a:spcAft>
              <a:buSzPts val="2500"/>
              <a:buNone/>
              <a:defRPr/>
            </a:lvl6pPr>
            <a:lvl7pPr lvl="6" algn="l">
              <a:lnSpc>
                <a:spcPct val="100000"/>
              </a:lnSpc>
              <a:spcBef>
                <a:spcPts val="0"/>
              </a:spcBef>
              <a:spcAft>
                <a:spcPts val="0"/>
              </a:spcAft>
              <a:buSzPts val="2500"/>
              <a:buNone/>
              <a:defRPr/>
            </a:lvl7pPr>
            <a:lvl8pPr lvl="7" algn="l">
              <a:lnSpc>
                <a:spcPct val="100000"/>
              </a:lnSpc>
              <a:spcBef>
                <a:spcPts val="0"/>
              </a:spcBef>
              <a:spcAft>
                <a:spcPts val="0"/>
              </a:spcAft>
              <a:buSzPts val="2500"/>
              <a:buNone/>
              <a:defRPr/>
            </a:lvl8pPr>
            <a:lvl9pPr lvl="8" algn="l">
              <a:lnSpc>
                <a:spcPct val="100000"/>
              </a:lnSpc>
              <a:spcBef>
                <a:spcPts val="0"/>
              </a:spcBef>
              <a:spcAft>
                <a:spcPts val="0"/>
              </a:spcAft>
              <a:buSzPts val="2500"/>
              <a:buNone/>
              <a:defRPr/>
            </a:lvl9pPr>
          </a:lstStyle>
          <a:p>
            <a:endParaRPr/>
          </a:p>
        </p:txBody>
      </p:sp>
      <p:sp>
        <p:nvSpPr>
          <p:cNvPr id="172" name="Google Shape;172;g10ee00f67ea_0_77"/>
          <p:cNvSpPr txBox="1">
            <a:spLocks noGrp="1"/>
          </p:cNvSpPr>
          <p:nvPr>
            <p:ph type="body" idx="1"/>
          </p:nvPr>
        </p:nvSpPr>
        <p:spPr>
          <a:xfrm>
            <a:off x="202550" y="861975"/>
            <a:ext cx="8629800" cy="3706800"/>
          </a:xfrm>
          <a:prstGeom prst="rect">
            <a:avLst/>
          </a:prstGeom>
          <a:noFill/>
          <a:ln>
            <a:noFill/>
          </a:ln>
        </p:spPr>
        <p:txBody>
          <a:bodyPr spcFirstLastPara="1" wrap="square" lIns="91425" tIns="91425" rIns="91425" bIns="91425" anchor="t" anchorCtr="0">
            <a:noAutofit/>
          </a:bodyPr>
          <a:lstStyle>
            <a:lvl1pPr marL="457200" lvl="0" indent="-323850" algn="l">
              <a:lnSpc>
                <a:spcPct val="115000"/>
              </a:lnSpc>
              <a:spcBef>
                <a:spcPts val="0"/>
              </a:spcBef>
              <a:spcAft>
                <a:spcPts val="0"/>
              </a:spcAft>
              <a:buSzPts val="1500"/>
              <a:buFont typeface="Nunito"/>
              <a:buChar char="●"/>
              <a:defRPr>
                <a:latin typeface="Nunito"/>
                <a:ea typeface="Nunito"/>
                <a:cs typeface="Nunito"/>
                <a:sym typeface="Nunito"/>
              </a:defRPr>
            </a:lvl1pPr>
            <a:lvl2pPr marL="914400" lvl="1" indent="-311150" algn="l">
              <a:lnSpc>
                <a:spcPct val="115000"/>
              </a:lnSpc>
              <a:spcBef>
                <a:spcPts val="1600"/>
              </a:spcBef>
              <a:spcAft>
                <a:spcPts val="0"/>
              </a:spcAft>
              <a:buSzPts val="1300"/>
              <a:buFont typeface="Nunito"/>
              <a:buChar char="○"/>
              <a:defRPr>
                <a:latin typeface="Nunito"/>
                <a:ea typeface="Nunito"/>
                <a:cs typeface="Nunito"/>
                <a:sym typeface="Nunito"/>
              </a:defRPr>
            </a:lvl2pPr>
            <a:lvl3pPr marL="1371600" lvl="2" indent="-304800" algn="l">
              <a:lnSpc>
                <a:spcPct val="115000"/>
              </a:lnSpc>
              <a:spcBef>
                <a:spcPts val="1600"/>
              </a:spcBef>
              <a:spcAft>
                <a:spcPts val="0"/>
              </a:spcAft>
              <a:buSzPts val="1200"/>
              <a:buFont typeface="Nunito"/>
              <a:buChar char="■"/>
              <a:defRPr>
                <a:latin typeface="Nunito"/>
                <a:ea typeface="Nunito"/>
                <a:cs typeface="Nunito"/>
                <a:sym typeface="Nunito"/>
              </a:defRPr>
            </a:lvl3pPr>
            <a:lvl4pPr marL="1828800" lvl="3" indent="-298450" algn="l">
              <a:lnSpc>
                <a:spcPct val="115000"/>
              </a:lnSpc>
              <a:spcBef>
                <a:spcPts val="1600"/>
              </a:spcBef>
              <a:spcAft>
                <a:spcPts val="0"/>
              </a:spcAft>
              <a:buSzPts val="1100"/>
              <a:buFont typeface="Nunito"/>
              <a:buChar char="●"/>
              <a:defRPr>
                <a:latin typeface="Nunito"/>
                <a:ea typeface="Nunito"/>
                <a:cs typeface="Nunito"/>
                <a:sym typeface="Nunito"/>
              </a:defRPr>
            </a:lvl4pPr>
            <a:lvl5pPr marL="2286000" lvl="4" indent="-292100" algn="l">
              <a:lnSpc>
                <a:spcPct val="115000"/>
              </a:lnSpc>
              <a:spcBef>
                <a:spcPts val="1600"/>
              </a:spcBef>
              <a:spcAft>
                <a:spcPts val="0"/>
              </a:spcAft>
              <a:buSzPts val="1000"/>
              <a:buFont typeface="Nunito"/>
              <a:buChar char="○"/>
              <a:defRPr>
                <a:latin typeface="Nunito"/>
                <a:ea typeface="Nunito"/>
                <a:cs typeface="Nunito"/>
                <a:sym typeface="Nunito"/>
              </a:defRPr>
            </a:lvl5pPr>
            <a:lvl6pPr marL="2743200" lvl="5" indent="-285750" algn="l">
              <a:lnSpc>
                <a:spcPct val="115000"/>
              </a:lnSpc>
              <a:spcBef>
                <a:spcPts val="1600"/>
              </a:spcBef>
              <a:spcAft>
                <a:spcPts val="0"/>
              </a:spcAft>
              <a:buSzPts val="900"/>
              <a:buFont typeface="Nunito"/>
              <a:buChar char="■"/>
              <a:defRPr>
                <a:latin typeface="Nunito"/>
                <a:ea typeface="Nunito"/>
                <a:cs typeface="Nunito"/>
                <a:sym typeface="Nunito"/>
              </a:defRPr>
            </a:lvl6pPr>
            <a:lvl7pPr marL="3200400" lvl="6" indent="-279400" algn="l">
              <a:lnSpc>
                <a:spcPct val="115000"/>
              </a:lnSpc>
              <a:spcBef>
                <a:spcPts val="1600"/>
              </a:spcBef>
              <a:spcAft>
                <a:spcPts val="0"/>
              </a:spcAft>
              <a:buSzPts val="800"/>
              <a:buFont typeface="Nunito"/>
              <a:buChar char="●"/>
              <a:defRPr>
                <a:latin typeface="Nunito"/>
                <a:ea typeface="Nunito"/>
                <a:cs typeface="Nunito"/>
                <a:sym typeface="Nunito"/>
              </a:defRPr>
            </a:lvl7pPr>
            <a:lvl8pPr marL="3657600" lvl="7" indent="-273050" algn="l">
              <a:lnSpc>
                <a:spcPct val="115000"/>
              </a:lnSpc>
              <a:spcBef>
                <a:spcPts val="1600"/>
              </a:spcBef>
              <a:spcAft>
                <a:spcPts val="0"/>
              </a:spcAft>
              <a:buSzPts val="700"/>
              <a:buFont typeface="Nunito"/>
              <a:buChar char="○"/>
              <a:defRPr>
                <a:latin typeface="Nunito"/>
                <a:ea typeface="Nunito"/>
                <a:cs typeface="Nunito"/>
                <a:sym typeface="Nunito"/>
              </a:defRPr>
            </a:lvl8pPr>
            <a:lvl9pPr marL="4114800" lvl="8" indent="-266700" algn="l">
              <a:lnSpc>
                <a:spcPct val="115000"/>
              </a:lnSpc>
              <a:spcBef>
                <a:spcPts val="1600"/>
              </a:spcBef>
              <a:spcAft>
                <a:spcPts val="1600"/>
              </a:spcAft>
              <a:buSzPts val="600"/>
              <a:buFont typeface="Nunito"/>
              <a:buChar char="■"/>
              <a:defRPr>
                <a:latin typeface="Nunito"/>
                <a:ea typeface="Nunito"/>
                <a:cs typeface="Nunito"/>
                <a:sym typeface="Nunito"/>
              </a:defRPr>
            </a:lvl9pPr>
          </a:lstStyle>
          <a:p>
            <a:endParaRPr/>
          </a:p>
        </p:txBody>
      </p:sp>
      <p:sp>
        <p:nvSpPr>
          <p:cNvPr id="173" name="Google Shape;173;g10ee00f67ea_0_77"/>
          <p:cNvSpPr txBox="1">
            <a:spLocks noGrp="1"/>
          </p:cNvSpPr>
          <p:nvPr>
            <p:ph type="sldNum" idx="12"/>
          </p:nvPr>
        </p:nvSpPr>
        <p:spPr>
          <a:xfrm>
            <a:off x="8832299" y="4946907"/>
            <a:ext cx="365400" cy="217200"/>
          </a:xfrm>
          <a:prstGeom prst="rect">
            <a:avLst/>
          </a:prstGeom>
          <a:noFill/>
          <a:ln>
            <a:noFill/>
          </a:ln>
        </p:spPr>
        <p:txBody>
          <a:bodyPr spcFirstLastPara="1" wrap="square" lIns="91425" tIns="91425" rIns="91425" bIns="91425" anchor="ctr" anchorCtr="0">
            <a:noAutofit/>
          </a:bodyPr>
          <a:lstStyle>
            <a:lvl1pPr marL="0" marR="0" lvl="0"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1pPr>
            <a:lvl2pPr marL="0" marR="0" lvl="1"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2pPr>
            <a:lvl3pPr marL="0" marR="0" lvl="2"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3pPr>
            <a:lvl4pPr marL="0" marR="0" lvl="3"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4pPr>
            <a:lvl5pPr marL="0" marR="0" lvl="4"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5pPr>
            <a:lvl6pPr marL="0" marR="0" lvl="5"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6pPr>
            <a:lvl7pPr marL="0" marR="0" lvl="6"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7pPr>
            <a:lvl8pPr marL="0" marR="0" lvl="7"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8pPr>
            <a:lvl9pPr marL="0" marR="0" lvl="8"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itle and Table">
  <p:cSld name="CUSTOM">
    <p:spTree>
      <p:nvGrpSpPr>
        <p:cNvPr id="1" name="Shape 174"/>
        <p:cNvGrpSpPr/>
        <p:nvPr/>
      </p:nvGrpSpPr>
      <p:grpSpPr>
        <a:xfrm>
          <a:off x="0" y="0"/>
          <a:ext cx="0" cy="0"/>
          <a:chOff x="0" y="0"/>
          <a:chExt cx="0" cy="0"/>
        </a:xfrm>
      </p:grpSpPr>
      <p:sp>
        <p:nvSpPr>
          <p:cNvPr id="175" name="Google Shape;175;g10ee00f67ea_0_81"/>
          <p:cNvSpPr txBox="1">
            <a:spLocks noGrp="1"/>
          </p:cNvSpPr>
          <p:nvPr>
            <p:ph type="title"/>
          </p:nvPr>
        </p:nvSpPr>
        <p:spPr>
          <a:xfrm>
            <a:off x="201972" y="288368"/>
            <a:ext cx="85206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200"/>
              <a:buNone/>
              <a:defRPr/>
            </a:lvl1pPr>
            <a:lvl2pPr lvl="1" algn="l">
              <a:lnSpc>
                <a:spcPct val="100000"/>
              </a:lnSpc>
              <a:spcBef>
                <a:spcPts val="0"/>
              </a:spcBef>
              <a:spcAft>
                <a:spcPts val="0"/>
              </a:spcAft>
              <a:buSzPts val="2500"/>
              <a:buNone/>
              <a:defRPr/>
            </a:lvl2pPr>
            <a:lvl3pPr lvl="2" algn="l">
              <a:lnSpc>
                <a:spcPct val="100000"/>
              </a:lnSpc>
              <a:spcBef>
                <a:spcPts val="0"/>
              </a:spcBef>
              <a:spcAft>
                <a:spcPts val="0"/>
              </a:spcAft>
              <a:buSzPts val="2500"/>
              <a:buNone/>
              <a:defRPr/>
            </a:lvl3pPr>
            <a:lvl4pPr lvl="3" algn="l">
              <a:lnSpc>
                <a:spcPct val="100000"/>
              </a:lnSpc>
              <a:spcBef>
                <a:spcPts val="0"/>
              </a:spcBef>
              <a:spcAft>
                <a:spcPts val="0"/>
              </a:spcAft>
              <a:buSzPts val="2500"/>
              <a:buNone/>
              <a:defRPr/>
            </a:lvl4pPr>
            <a:lvl5pPr lvl="4" algn="l">
              <a:lnSpc>
                <a:spcPct val="100000"/>
              </a:lnSpc>
              <a:spcBef>
                <a:spcPts val="0"/>
              </a:spcBef>
              <a:spcAft>
                <a:spcPts val="0"/>
              </a:spcAft>
              <a:buSzPts val="2500"/>
              <a:buNone/>
              <a:defRPr/>
            </a:lvl5pPr>
            <a:lvl6pPr lvl="5" algn="l">
              <a:lnSpc>
                <a:spcPct val="100000"/>
              </a:lnSpc>
              <a:spcBef>
                <a:spcPts val="0"/>
              </a:spcBef>
              <a:spcAft>
                <a:spcPts val="0"/>
              </a:spcAft>
              <a:buSzPts val="2500"/>
              <a:buNone/>
              <a:defRPr/>
            </a:lvl6pPr>
            <a:lvl7pPr lvl="6" algn="l">
              <a:lnSpc>
                <a:spcPct val="100000"/>
              </a:lnSpc>
              <a:spcBef>
                <a:spcPts val="0"/>
              </a:spcBef>
              <a:spcAft>
                <a:spcPts val="0"/>
              </a:spcAft>
              <a:buSzPts val="2500"/>
              <a:buNone/>
              <a:defRPr/>
            </a:lvl7pPr>
            <a:lvl8pPr lvl="7" algn="l">
              <a:lnSpc>
                <a:spcPct val="100000"/>
              </a:lnSpc>
              <a:spcBef>
                <a:spcPts val="0"/>
              </a:spcBef>
              <a:spcAft>
                <a:spcPts val="0"/>
              </a:spcAft>
              <a:buSzPts val="2500"/>
              <a:buNone/>
              <a:defRPr/>
            </a:lvl8pPr>
            <a:lvl9pPr lvl="8" algn="l">
              <a:lnSpc>
                <a:spcPct val="100000"/>
              </a:lnSpc>
              <a:spcBef>
                <a:spcPts val="0"/>
              </a:spcBef>
              <a:spcAft>
                <a:spcPts val="0"/>
              </a:spcAft>
              <a:buSzPts val="2500"/>
              <a:buNone/>
              <a:defRPr/>
            </a:lvl9pPr>
          </a:lstStyle>
          <a:p>
            <a:endParaRPr/>
          </a:p>
        </p:txBody>
      </p:sp>
      <p:graphicFrame>
        <p:nvGraphicFramePr>
          <p:cNvPr id="176" name="Google Shape;176;g10ee00f67ea_0_81"/>
          <p:cNvGraphicFramePr/>
          <p:nvPr/>
        </p:nvGraphicFramePr>
        <p:xfrm>
          <a:off x="201942" y="833662"/>
          <a:ext cx="3000000" cy="3000000"/>
        </p:xfrm>
        <a:graphic>
          <a:graphicData uri="http://schemas.openxmlformats.org/drawingml/2006/table">
            <a:tbl>
              <a:tblPr firstRow="1" bandRow="1">
                <a:noFill/>
                <a:tableStyleId>{C1344643-9A85-4DB7-9F01-8C1698141E30}</a:tableStyleId>
              </a:tblPr>
              <a:tblGrid>
                <a:gridCol w="883125">
                  <a:extLst>
                    <a:ext uri="{9D8B030D-6E8A-4147-A177-3AD203B41FA5}">
                      <a16:colId xmlns:a16="http://schemas.microsoft.com/office/drawing/2014/main" val="20000"/>
                    </a:ext>
                  </a:extLst>
                </a:gridCol>
                <a:gridCol w="3886050">
                  <a:extLst>
                    <a:ext uri="{9D8B030D-6E8A-4147-A177-3AD203B41FA5}">
                      <a16:colId xmlns:a16="http://schemas.microsoft.com/office/drawing/2014/main" val="20001"/>
                    </a:ext>
                  </a:extLst>
                </a:gridCol>
                <a:gridCol w="3886050">
                  <a:extLst>
                    <a:ext uri="{9D8B030D-6E8A-4147-A177-3AD203B41FA5}">
                      <a16:colId xmlns:a16="http://schemas.microsoft.com/office/drawing/2014/main" val="20002"/>
                    </a:ext>
                  </a:extLst>
                </a:gridCol>
              </a:tblGrid>
              <a:tr h="673575">
                <a:tc>
                  <a:txBody>
                    <a:bodyPr/>
                    <a:lstStyle/>
                    <a:p>
                      <a:pPr marL="0" marR="0" lvl="0" indent="0" algn="l" rtl="0">
                        <a:lnSpc>
                          <a:spcPct val="100000"/>
                        </a:lnSpc>
                        <a:spcBef>
                          <a:spcPts val="0"/>
                        </a:spcBef>
                        <a:spcAft>
                          <a:spcPts val="0"/>
                        </a:spcAft>
                        <a:buClr>
                          <a:srgbClr val="000000"/>
                        </a:buClr>
                        <a:buSzPts val="1400"/>
                        <a:buFont typeface="Arial"/>
                        <a:buNone/>
                      </a:pPr>
                      <a:r>
                        <a:rPr lang="en" sz="1400" u="none" strike="noStrike" cap="none">
                          <a:latin typeface="Nunito"/>
                          <a:ea typeface="Nunito"/>
                          <a:cs typeface="Nunito"/>
                          <a:sym typeface="Nunito"/>
                        </a:rPr>
                        <a:t>Cluster</a:t>
                      </a:r>
                      <a:endParaRPr sz="1400" u="none" strike="noStrike" cap="none">
                        <a:latin typeface="Nunito"/>
                        <a:ea typeface="Nunito"/>
                        <a:cs typeface="Nunito"/>
                        <a:sym typeface="Nunito"/>
                      </a:endParaRPr>
                    </a:p>
                  </a:txBody>
                  <a:tcPr marL="91450" marR="91450" marT="45725" marB="45725" anchor="ctr">
                    <a:lnR w="12700" cap="flat" cmpd="sng">
                      <a:solidFill>
                        <a:srgbClr val="7F7F7F"/>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1400"/>
                        <a:buFont typeface="Arial"/>
                        <a:buNone/>
                      </a:pPr>
                      <a:r>
                        <a:rPr lang="en" sz="1400" u="none" strike="noStrike" cap="none">
                          <a:latin typeface="Nunito"/>
                          <a:ea typeface="Nunito"/>
                          <a:cs typeface="Nunito"/>
                          <a:sym typeface="Nunito"/>
                        </a:rPr>
                        <a:t>Cluster Profile </a:t>
                      </a:r>
                      <a:endParaRPr sz="1400" u="none" strike="noStrike" cap="none">
                        <a:latin typeface="Nunito"/>
                        <a:ea typeface="Nunito"/>
                        <a:cs typeface="Nunito"/>
                        <a:sym typeface="Nunito"/>
                      </a:endParaRPr>
                    </a:p>
                  </a:txBody>
                  <a:tcPr marL="91450" marR="91450" marT="45725" marB="45725"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1400"/>
                        <a:buFont typeface="Arial"/>
                        <a:buNone/>
                      </a:pPr>
                      <a:r>
                        <a:rPr lang="en" sz="1400" u="none" strike="noStrike" cap="none">
                          <a:latin typeface="Nunito"/>
                          <a:ea typeface="Nunito"/>
                          <a:cs typeface="Nunito"/>
                          <a:sym typeface="Nunito"/>
                        </a:rPr>
                        <a:t>Business Insights for Marketing Team</a:t>
                      </a:r>
                      <a:endParaRPr sz="1400" u="none" strike="noStrike" cap="none">
                        <a:latin typeface="Nunito"/>
                        <a:ea typeface="Nunito"/>
                        <a:cs typeface="Nunito"/>
                        <a:sym typeface="Nunito"/>
                      </a:endParaRPr>
                    </a:p>
                  </a:txBody>
                  <a:tcPr marL="91450" marR="91450" marT="45725" marB="45725"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tcPr>
                </a:tc>
                <a:extLst>
                  <a:ext uri="{0D108BD9-81ED-4DB2-BD59-A6C34878D82A}">
                    <a16:rowId xmlns:a16="http://schemas.microsoft.com/office/drawing/2014/main" val="10000"/>
                  </a:ext>
                </a:extLst>
              </a:tr>
              <a:tr h="753325">
                <a:tc>
                  <a:txBody>
                    <a:bodyPr/>
                    <a:lstStyle/>
                    <a:p>
                      <a:pPr marL="0" marR="0" lvl="0" indent="0" algn="l" rtl="0">
                        <a:lnSpc>
                          <a:spcPct val="100000"/>
                        </a:lnSpc>
                        <a:spcBef>
                          <a:spcPts val="0"/>
                        </a:spcBef>
                        <a:spcAft>
                          <a:spcPts val="0"/>
                        </a:spcAft>
                        <a:buClr>
                          <a:srgbClr val="000000"/>
                        </a:buClr>
                        <a:buSzPts val="1200"/>
                        <a:buFont typeface="Arial"/>
                        <a:buNone/>
                      </a:pPr>
                      <a:r>
                        <a:rPr lang="en" sz="1200" u="none" strike="noStrike" cap="none">
                          <a:latin typeface="Nunito"/>
                          <a:ea typeface="Nunito"/>
                          <a:cs typeface="Nunito"/>
                          <a:sym typeface="Nunito"/>
                        </a:rPr>
                        <a:t>1</a:t>
                      </a:r>
                      <a:endParaRPr sz="1200" u="none" strike="noStrike" cap="none">
                        <a:latin typeface="Nunito"/>
                        <a:ea typeface="Nunito"/>
                        <a:cs typeface="Nunito"/>
                        <a:sym typeface="Nunito"/>
                      </a:endParaRPr>
                    </a:p>
                  </a:txBody>
                  <a:tcPr marL="91450" marR="91450" marT="45725" marB="45725" anchor="ctr">
                    <a:lnR w="12700" cap="flat" cmpd="sng">
                      <a:solidFill>
                        <a:srgbClr val="7F7F7F"/>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1200"/>
                        <a:buFont typeface="Arial"/>
                        <a:buNone/>
                      </a:pPr>
                      <a:r>
                        <a:rPr lang="en" sz="1200" u="none" strike="noStrike" cap="none">
                          <a:latin typeface="Nunito"/>
                          <a:ea typeface="Nunito"/>
                          <a:cs typeface="Nunito"/>
                          <a:sym typeface="Nunito"/>
                        </a:rPr>
                        <a:t>High value customers who have many credit cards and prefer to engage online</a:t>
                      </a:r>
                      <a:endParaRPr sz="1200" u="none" strike="noStrike" cap="none">
                        <a:latin typeface="Nunito"/>
                        <a:ea typeface="Nunito"/>
                        <a:cs typeface="Nunito"/>
                        <a:sym typeface="Nunito"/>
                      </a:endParaRPr>
                    </a:p>
                  </a:txBody>
                  <a:tcPr marL="91450" marR="91450" marT="45725" marB="45725"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1200"/>
                        <a:buFont typeface="Arial"/>
                        <a:buNone/>
                      </a:pPr>
                      <a:r>
                        <a:rPr lang="en" sz="1200" u="none" strike="noStrike" cap="none">
                          <a:latin typeface="Nunito"/>
                          <a:ea typeface="Nunito"/>
                          <a:cs typeface="Nunito"/>
                          <a:sym typeface="Nunito"/>
                        </a:rPr>
                        <a:t>Engage Online – Set up priority calling in lines – Upsell and Cross sell premium products</a:t>
                      </a:r>
                      <a:endParaRPr sz="1200" u="none" strike="noStrike" cap="none">
                        <a:latin typeface="Nunito"/>
                        <a:ea typeface="Nunito"/>
                        <a:cs typeface="Nunito"/>
                        <a:sym typeface="Nunito"/>
                      </a:endParaRPr>
                    </a:p>
                  </a:txBody>
                  <a:tcPr marL="91450" marR="91450" marT="45725" marB="45725"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tcPr>
                </a:tc>
                <a:extLst>
                  <a:ext uri="{0D108BD9-81ED-4DB2-BD59-A6C34878D82A}">
                    <a16:rowId xmlns:a16="http://schemas.microsoft.com/office/drawing/2014/main" val="10001"/>
                  </a:ext>
                </a:extLst>
              </a:tr>
              <a:tr h="669525">
                <a:tc>
                  <a:txBody>
                    <a:bodyPr/>
                    <a:lstStyle/>
                    <a:p>
                      <a:pPr marL="0" marR="0" lvl="0" indent="0" algn="l" rtl="0">
                        <a:lnSpc>
                          <a:spcPct val="100000"/>
                        </a:lnSpc>
                        <a:spcBef>
                          <a:spcPts val="0"/>
                        </a:spcBef>
                        <a:spcAft>
                          <a:spcPts val="0"/>
                        </a:spcAft>
                        <a:buClr>
                          <a:srgbClr val="000000"/>
                        </a:buClr>
                        <a:buSzPts val="1200"/>
                        <a:buFont typeface="Arial"/>
                        <a:buNone/>
                      </a:pPr>
                      <a:r>
                        <a:rPr lang="en" sz="1200" u="none" strike="noStrike" cap="none">
                          <a:latin typeface="Nunito"/>
                          <a:ea typeface="Nunito"/>
                          <a:cs typeface="Nunito"/>
                          <a:sym typeface="Nunito"/>
                        </a:rPr>
                        <a:t>2</a:t>
                      </a:r>
                      <a:endParaRPr sz="1200" u="none" strike="noStrike" cap="none">
                        <a:latin typeface="Nunito"/>
                        <a:ea typeface="Nunito"/>
                        <a:cs typeface="Nunito"/>
                        <a:sym typeface="Nunito"/>
                      </a:endParaRPr>
                    </a:p>
                  </a:txBody>
                  <a:tcPr marL="91450" marR="91450" marT="45725" marB="45725" anchor="ctr">
                    <a:lnR w="12700" cap="flat" cmpd="sng">
                      <a:solidFill>
                        <a:srgbClr val="7F7F7F"/>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1200"/>
                        <a:buFont typeface="Arial"/>
                        <a:buNone/>
                      </a:pPr>
                      <a:r>
                        <a:rPr lang="en" sz="1200" u="none" strike="noStrike" cap="none" baseline="30000">
                          <a:latin typeface="Nunito"/>
                          <a:ea typeface="Nunito"/>
                          <a:cs typeface="Nunito"/>
                          <a:sym typeface="Nunito"/>
                        </a:rPr>
                        <a:t>…</a:t>
                      </a:r>
                      <a:endParaRPr sz="1200" u="none" strike="noStrike" cap="none">
                        <a:latin typeface="Nunito"/>
                        <a:ea typeface="Nunito"/>
                        <a:cs typeface="Nunito"/>
                        <a:sym typeface="Nunito"/>
                      </a:endParaRPr>
                    </a:p>
                  </a:txBody>
                  <a:tcPr marL="91450" marR="91450" marT="45725" marB="45725"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1200"/>
                        <a:buFont typeface="Arial"/>
                        <a:buNone/>
                      </a:pPr>
                      <a:r>
                        <a:rPr lang="en" sz="1200" u="none" strike="noStrike" cap="none">
                          <a:latin typeface="Nunito"/>
                          <a:ea typeface="Nunito"/>
                          <a:cs typeface="Nunito"/>
                          <a:sym typeface="Nunito"/>
                        </a:rPr>
                        <a:t>..</a:t>
                      </a:r>
                      <a:endParaRPr sz="1200" u="none" strike="noStrike" cap="none">
                        <a:latin typeface="Nunito"/>
                        <a:ea typeface="Nunito"/>
                        <a:cs typeface="Nunito"/>
                        <a:sym typeface="Nunito"/>
                      </a:endParaRPr>
                    </a:p>
                  </a:txBody>
                  <a:tcPr marL="91450" marR="91450" marT="45725" marB="45725"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tcPr>
                </a:tc>
                <a:extLst>
                  <a:ext uri="{0D108BD9-81ED-4DB2-BD59-A6C34878D82A}">
                    <a16:rowId xmlns:a16="http://schemas.microsoft.com/office/drawing/2014/main" val="10002"/>
                  </a:ext>
                </a:extLst>
              </a:tr>
              <a:tr h="669525">
                <a:tc>
                  <a:txBody>
                    <a:bodyPr/>
                    <a:lstStyle/>
                    <a:p>
                      <a:pPr marL="0" marR="0" lvl="0" indent="0" algn="l" rtl="0">
                        <a:lnSpc>
                          <a:spcPct val="100000"/>
                        </a:lnSpc>
                        <a:spcBef>
                          <a:spcPts val="0"/>
                        </a:spcBef>
                        <a:spcAft>
                          <a:spcPts val="0"/>
                        </a:spcAft>
                        <a:buClr>
                          <a:srgbClr val="000000"/>
                        </a:buClr>
                        <a:buSzPts val="1200"/>
                        <a:buFont typeface="Arial"/>
                        <a:buNone/>
                      </a:pPr>
                      <a:r>
                        <a:rPr lang="en" sz="1200" u="none" strike="noStrike" cap="none">
                          <a:latin typeface="Nunito"/>
                          <a:ea typeface="Nunito"/>
                          <a:cs typeface="Nunito"/>
                          <a:sym typeface="Nunito"/>
                        </a:rPr>
                        <a:t>3</a:t>
                      </a:r>
                      <a:endParaRPr sz="1200" u="none" strike="noStrike" cap="none">
                        <a:latin typeface="Nunito"/>
                        <a:ea typeface="Nunito"/>
                        <a:cs typeface="Nunito"/>
                        <a:sym typeface="Nunito"/>
                      </a:endParaRPr>
                    </a:p>
                  </a:txBody>
                  <a:tcPr marL="91450" marR="91450" marT="45725" marB="45725" anchor="ctr">
                    <a:lnR w="12700" cap="flat" cmpd="sng">
                      <a:solidFill>
                        <a:srgbClr val="7F7F7F"/>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1200"/>
                        <a:buFont typeface="Arial"/>
                        <a:buNone/>
                      </a:pPr>
                      <a:r>
                        <a:rPr lang="en" sz="1200" u="none" strike="noStrike" cap="none">
                          <a:latin typeface="Nunito"/>
                          <a:ea typeface="Nunito"/>
                          <a:cs typeface="Nunito"/>
                          <a:sym typeface="Nunito"/>
                        </a:rPr>
                        <a:t>…</a:t>
                      </a:r>
                      <a:endParaRPr sz="1200" u="none" strike="noStrike" cap="none">
                        <a:latin typeface="Nunito"/>
                        <a:ea typeface="Nunito"/>
                        <a:cs typeface="Nunito"/>
                        <a:sym typeface="Nunito"/>
                      </a:endParaRPr>
                    </a:p>
                  </a:txBody>
                  <a:tcPr marL="91450" marR="91450" marT="45725" marB="45725"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1200"/>
                        <a:buFont typeface="Arial"/>
                        <a:buNone/>
                      </a:pPr>
                      <a:r>
                        <a:rPr lang="en" sz="1200" u="none" strike="noStrike" cap="none">
                          <a:latin typeface="Nunito"/>
                          <a:ea typeface="Nunito"/>
                          <a:cs typeface="Nunito"/>
                          <a:sym typeface="Nunito"/>
                        </a:rPr>
                        <a:t>…</a:t>
                      </a:r>
                      <a:endParaRPr sz="1200" u="none" strike="noStrike" cap="none">
                        <a:latin typeface="Nunito"/>
                        <a:ea typeface="Nunito"/>
                        <a:cs typeface="Nunito"/>
                        <a:sym typeface="Nunito"/>
                      </a:endParaRPr>
                    </a:p>
                  </a:txBody>
                  <a:tcPr marL="91450" marR="91450" marT="45725" marB="45725"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tcPr>
                </a:tc>
                <a:extLst>
                  <a:ext uri="{0D108BD9-81ED-4DB2-BD59-A6C34878D82A}">
                    <a16:rowId xmlns:a16="http://schemas.microsoft.com/office/drawing/2014/main" val="10003"/>
                  </a:ext>
                </a:extLst>
              </a:tr>
              <a:tr h="669525">
                <a:tc>
                  <a:txBody>
                    <a:bodyPr/>
                    <a:lstStyle/>
                    <a:p>
                      <a:pPr marL="0" marR="0" lvl="0" indent="0" algn="l" rtl="0">
                        <a:lnSpc>
                          <a:spcPct val="100000"/>
                        </a:lnSpc>
                        <a:spcBef>
                          <a:spcPts val="0"/>
                        </a:spcBef>
                        <a:spcAft>
                          <a:spcPts val="0"/>
                        </a:spcAft>
                        <a:buClr>
                          <a:srgbClr val="000000"/>
                        </a:buClr>
                        <a:buSzPts val="1200"/>
                        <a:buFont typeface="Arial"/>
                        <a:buNone/>
                      </a:pPr>
                      <a:endParaRPr sz="1200" u="none" strike="noStrike" cap="none">
                        <a:latin typeface="Nunito"/>
                        <a:ea typeface="Nunito"/>
                        <a:cs typeface="Nunito"/>
                        <a:sym typeface="Nunito"/>
                      </a:endParaRPr>
                    </a:p>
                  </a:txBody>
                  <a:tcPr marL="91450" marR="91450" marT="45725" marB="45725" anchor="ctr">
                    <a:lnR w="12700" cap="flat" cmpd="sng">
                      <a:solidFill>
                        <a:srgbClr val="7F7F7F"/>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1200"/>
                        <a:buFont typeface="Arial"/>
                        <a:buNone/>
                      </a:pPr>
                      <a:endParaRPr sz="1200" u="none" strike="noStrike" cap="none">
                        <a:latin typeface="Nunito"/>
                        <a:ea typeface="Nunito"/>
                        <a:cs typeface="Nunito"/>
                        <a:sym typeface="Nunito"/>
                      </a:endParaRPr>
                    </a:p>
                  </a:txBody>
                  <a:tcPr marL="91450" marR="91450" marT="45725" marB="45725"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1200"/>
                        <a:buFont typeface="Arial"/>
                        <a:buNone/>
                      </a:pPr>
                      <a:endParaRPr sz="1200" u="none" strike="noStrike" cap="none">
                        <a:latin typeface="Nunito"/>
                        <a:ea typeface="Nunito"/>
                        <a:cs typeface="Nunito"/>
                        <a:sym typeface="Nunito"/>
                      </a:endParaRPr>
                    </a:p>
                  </a:txBody>
                  <a:tcPr marL="91450" marR="91450" marT="45725" marB="45725"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tcPr>
                </a:tc>
                <a:extLst>
                  <a:ext uri="{0D108BD9-81ED-4DB2-BD59-A6C34878D82A}">
                    <a16:rowId xmlns:a16="http://schemas.microsoft.com/office/drawing/2014/main" val="10004"/>
                  </a:ext>
                </a:extLst>
              </a:tr>
            </a:tbl>
          </a:graphicData>
        </a:graphic>
      </p:graphicFrame>
      <p:sp>
        <p:nvSpPr>
          <p:cNvPr id="177" name="Google Shape;177;g10ee00f67ea_0_81"/>
          <p:cNvSpPr txBox="1">
            <a:spLocks noGrp="1"/>
          </p:cNvSpPr>
          <p:nvPr>
            <p:ph type="sldNum" idx="12"/>
          </p:nvPr>
        </p:nvSpPr>
        <p:spPr>
          <a:xfrm>
            <a:off x="8832299" y="4946907"/>
            <a:ext cx="365400" cy="217200"/>
          </a:xfrm>
          <a:prstGeom prst="rect">
            <a:avLst/>
          </a:prstGeom>
          <a:noFill/>
          <a:ln>
            <a:noFill/>
          </a:ln>
        </p:spPr>
        <p:txBody>
          <a:bodyPr spcFirstLastPara="1" wrap="square" lIns="91425" tIns="91425" rIns="91425" bIns="91425" anchor="ctr" anchorCtr="0">
            <a:noAutofit/>
          </a:bodyPr>
          <a:lstStyle>
            <a:lvl1pPr marL="0" marR="0" lvl="0"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1pPr>
            <a:lvl2pPr marL="0" marR="0" lvl="1"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2pPr>
            <a:lvl3pPr marL="0" marR="0" lvl="2"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3pPr>
            <a:lvl4pPr marL="0" marR="0" lvl="3"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4pPr>
            <a:lvl5pPr marL="0" marR="0" lvl="4"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5pPr>
            <a:lvl6pPr marL="0" marR="0" lvl="5"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6pPr>
            <a:lvl7pPr marL="0" marR="0" lvl="6"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7pPr>
            <a:lvl8pPr marL="0" marR="0" lvl="7"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8pPr>
            <a:lvl9pPr marL="0" marR="0" lvl="8"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178"/>
        <p:cNvGrpSpPr/>
        <p:nvPr/>
      </p:nvGrpSpPr>
      <p:grpSpPr>
        <a:xfrm>
          <a:off x="0" y="0"/>
          <a:ext cx="0" cy="0"/>
          <a:chOff x="0" y="0"/>
          <a:chExt cx="0" cy="0"/>
        </a:xfrm>
      </p:grpSpPr>
      <p:sp>
        <p:nvSpPr>
          <p:cNvPr id="179" name="Google Shape;179;g10ee00f67ea_0_85"/>
          <p:cNvSpPr txBox="1">
            <a:spLocks noGrp="1"/>
          </p:cNvSpPr>
          <p:nvPr>
            <p:ph type="title"/>
          </p:nvPr>
        </p:nvSpPr>
        <p:spPr>
          <a:xfrm>
            <a:off x="201972" y="288368"/>
            <a:ext cx="85206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200"/>
              <a:buNone/>
              <a:defRPr/>
            </a:lvl1pPr>
            <a:lvl2pPr lvl="1" algn="l">
              <a:lnSpc>
                <a:spcPct val="100000"/>
              </a:lnSpc>
              <a:spcBef>
                <a:spcPts val="0"/>
              </a:spcBef>
              <a:spcAft>
                <a:spcPts val="0"/>
              </a:spcAft>
              <a:buSzPts val="2500"/>
              <a:buNone/>
              <a:defRPr/>
            </a:lvl2pPr>
            <a:lvl3pPr lvl="2" algn="l">
              <a:lnSpc>
                <a:spcPct val="100000"/>
              </a:lnSpc>
              <a:spcBef>
                <a:spcPts val="0"/>
              </a:spcBef>
              <a:spcAft>
                <a:spcPts val="0"/>
              </a:spcAft>
              <a:buSzPts val="2500"/>
              <a:buNone/>
              <a:defRPr/>
            </a:lvl3pPr>
            <a:lvl4pPr lvl="3" algn="l">
              <a:lnSpc>
                <a:spcPct val="100000"/>
              </a:lnSpc>
              <a:spcBef>
                <a:spcPts val="0"/>
              </a:spcBef>
              <a:spcAft>
                <a:spcPts val="0"/>
              </a:spcAft>
              <a:buSzPts val="2500"/>
              <a:buNone/>
              <a:defRPr/>
            </a:lvl4pPr>
            <a:lvl5pPr lvl="4" algn="l">
              <a:lnSpc>
                <a:spcPct val="100000"/>
              </a:lnSpc>
              <a:spcBef>
                <a:spcPts val="0"/>
              </a:spcBef>
              <a:spcAft>
                <a:spcPts val="0"/>
              </a:spcAft>
              <a:buSzPts val="2500"/>
              <a:buNone/>
              <a:defRPr/>
            </a:lvl5pPr>
            <a:lvl6pPr lvl="5" algn="l">
              <a:lnSpc>
                <a:spcPct val="100000"/>
              </a:lnSpc>
              <a:spcBef>
                <a:spcPts val="0"/>
              </a:spcBef>
              <a:spcAft>
                <a:spcPts val="0"/>
              </a:spcAft>
              <a:buSzPts val="2500"/>
              <a:buNone/>
              <a:defRPr/>
            </a:lvl6pPr>
            <a:lvl7pPr lvl="6" algn="l">
              <a:lnSpc>
                <a:spcPct val="100000"/>
              </a:lnSpc>
              <a:spcBef>
                <a:spcPts val="0"/>
              </a:spcBef>
              <a:spcAft>
                <a:spcPts val="0"/>
              </a:spcAft>
              <a:buSzPts val="2500"/>
              <a:buNone/>
              <a:defRPr/>
            </a:lvl7pPr>
            <a:lvl8pPr lvl="7" algn="l">
              <a:lnSpc>
                <a:spcPct val="100000"/>
              </a:lnSpc>
              <a:spcBef>
                <a:spcPts val="0"/>
              </a:spcBef>
              <a:spcAft>
                <a:spcPts val="0"/>
              </a:spcAft>
              <a:buSzPts val="2500"/>
              <a:buNone/>
              <a:defRPr/>
            </a:lvl8pPr>
            <a:lvl9pPr lvl="8" algn="l">
              <a:lnSpc>
                <a:spcPct val="100000"/>
              </a:lnSpc>
              <a:spcBef>
                <a:spcPts val="0"/>
              </a:spcBef>
              <a:spcAft>
                <a:spcPts val="0"/>
              </a:spcAft>
              <a:buSzPts val="2500"/>
              <a:buNone/>
              <a:defRPr/>
            </a:lvl9pPr>
          </a:lstStyle>
          <a:p>
            <a:endParaRPr/>
          </a:p>
        </p:txBody>
      </p:sp>
      <p:sp>
        <p:nvSpPr>
          <p:cNvPr id="180" name="Google Shape;180;g10ee00f67ea_0_85"/>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1600"/>
              </a:spcBef>
              <a:spcAft>
                <a:spcPts val="0"/>
              </a:spcAft>
              <a:buSzPts val="1200"/>
              <a:buChar char="○"/>
              <a:defRPr sz="1200"/>
            </a:lvl2pPr>
            <a:lvl3pPr marL="1371600" lvl="2" indent="-304800" algn="l">
              <a:lnSpc>
                <a:spcPct val="115000"/>
              </a:lnSpc>
              <a:spcBef>
                <a:spcPts val="1600"/>
              </a:spcBef>
              <a:spcAft>
                <a:spcPts val="0"/>
              </a:spcAft>
              <a:buSzPts val="1200"/>
              <a:buChar char="■"/>
              <a:defRPr sz="1200"/>
            </a:lvl3pPr>
            <a:lvl4pPr marL="1828800" lvl="3" indent="-304800" algn="l">
              <a:lnSpc>
                <a:spcPct val="115000"/>
              </a:lnSpc>
              <a:spcBef>
                <a:spcPts val="1600"/>
              </a:spcBef>
              <a:spcAft>
                <a:spcPts val="0"/>
              </a:spcAft>
              <a:buSzPts val="1200"/>
              <a:buChar char="●"/>
              <a:defRPr sz="1200"/>
            </a:lvl4pPr>
            <a:lvl5pPr marL="2286000" lvl="4" indent="-304800" algn="l">
              <a:lnSpc>
                <a:spcPct val="115000"/>
              </a:lnSpc>
              <a:spcBef>
                <a:spcPts val="1600"/>
              </a:spcBef>
              <a:spcAft>
                <a:spcPts val="0"/>
              </a:spcAft>
              <a:buSzPts val="1200"/>
              <a:buChar char="○"/>
              <a:defRPr sz="1200"/>
            </a:lvl5pPr>
            <a:lvl6pPr marL="2743200" lvl="5" indent="-304800" algn="l">
              <a:lnSpc>
                <a:spcPct val="115000"/>
              </a:lnSpc>
              <a:spcBef>
                <a:spcPts val="1600"/>
              </a:spcBef>
              <a:spcAft>
                <a:spcPts val="0"/>
              </a:spcAft>
              <a:buSzPts val="1200"/>
              <a:buChar char="■"/>
              <a:defRPr sz="1200"/>
            </a:lvl6pPr>
            <a:lvl7pPr marL="3200400" lvl="6" indent="-304800" algn="l">
              <a:lnSpc>
                <a:spcPct val="115000"/>
              </a:lnSpc>
              <a:spcBef>
                <a:spcPts val="1600"/>
              </a:spcBef>
              <a:spcAft>
                <a:spcPts val="0"/>
              </a:spcAft>
              <a:buSzPts val="1200"/>
              <a:buChar char="●"/>
              <a:defRPr sz="1200"/>
            </a:lvl7pPr>
            <a:lvl8pPr marL="3657600" lvl="7" indent="-304800" algn="l">
              <a:lnSpc>
                <a:spcPct val="115000"/>
              </a:lnSpc>
              <a:spcBef>
                <a:spcPts val="1600"/>
              </a:spcBef>
              <a:spcAft>
                <a:spcPts val="0"/>
              </a:spcAft>
              <a:buSzPts val="1200"/>
              <a:buChar char="○"/>
              <a:defRPr sz="1200"/>
            </a:lvl8pPr>
            <a:lvl9pPr marL="4114800" lvl="8" indent="-304800" algn="l">
              <a:lnSpc>
                <a:spcPct val="115000"/>
              </a:lnSpc>
              <a:spcBef>
                <a:spcPts val="1600"/>
              </a:spcBef>
              <a:spcAft>
                <a:spcPts val="1600"/>
              </a:spcAft>
              <a:buSzPts val="1200"/>
              <a:buChar char="■"/>
              <a:defRPr sz="1200"/>
            </a:lvl9pPr>
          </a:lstStyle>
          <a:p>
            <a:endParaRPr/>
          </a:p>
        </p:txBody>
      </p:sp>
      <p:sp>
        <p:nvSpPr>
          <p:cNvPr id="181" name="Google Shape;181;g10ee00f67ea_0_85"/>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1600"/>
              </a:spcBef>
              <a:spcAft>
                <a:spcPts val="0"/>
              </a:spcAft>
              <a:buSzPts val="1200"/>
              <a:buChar char="○"/>
              <a:defRPr sz="1200"/>
            </a:lvl2pPr>
            <a:lvl3pPr marL="1371600" lvl="2" indent="-304800" algn="l">
              <a:lnSpc>
                <a:spcPct val="115000"/>
              </a:lnSpc>
              <a:spcBef>
                <a:spcPts val="1600"/>
              </a:spcBef>
              <a:spcAft>
                <a:spcPts val="0"/>
              </a:spcAft>
              <a:buSzPts val="1200"/>
              <a:buChar char="■"/>
              <a:defRPr sz="1200"/>
            </a:lvl3pPr>
            <a:lvl4pPr marL="1828800" lvl="3" indent="-304800" algn="l">
              <a:lnSpc>
                <a:spcPct val="115000"/>
              </a:lnSpc>
              <a:spcBef>
                <a:spcPts val="1600"/>
              </a:spcBef>
              <a:spcAft>
                <a:spcPts val="0"/>
              </a:spcAft>
              <a:buSzPts val="1200"/>
              <a:buChar char="●"/>
              <a:defRPr sz="1200"/>
            </a:lvl4pPr>
            <a:lvl5pPr marL="2286000" lvl="4" indent="-304800" algn="l">
              <a:lnSpc>
                <a:spcPct val="115000"/>
              </a:lnSpc>
              <a:spcBef>
                <a:spcPts val="1600"/>
              </a:spcBef>
              <a:spcAft>
                <a:spcPts val="0"/>
              </a:spcAft>
              <a:buSzPts val="1200"/>
              <a:buChar char="○"/>
              <a:defRPr sz="1200"/>
            </a:lvl5pPr>
            <a:lvl6pPr marL="2743200" lvl="5" indent="-304800" algn="l">
              <a:lnSpc>
                <a:spcPct val="115000"/>
              </a:lnSpc>
              <a:spcBef>
                <a:spcPts val="1600"/>
              </a:spcBef>
              <a:spcAft>
                <a:spcPts val="0"/>
              </a:spcAft>
              <a:buSzPts val="1200"/>
              <a:buChar char="■"/>
              <a:defRPr sz="1200"/>
            </a:lvl6pPr>
            <a:lvl7pPr marL="3200400" lvl="6" indent="-304800" algn="l">
              <a:lnSpc>
                <a:spcPct val="115000"/>
              </a:lnSpc>
              <a:spcBef>
                <a:spcPts val="1600"/>
              </a:spcBef>
              <a:spcAft>
                <a:spcPts val="0"/>
              </a:spcAft>
              <a:buSzPts val="1200"/>
              <a:buChar char="●"/>
              <a:defRPr sz="1200"/>
            </a:lvl7pPr>
            <a:lvl8pPr marL="3657600" lvl="7" indent="-304800" algn="l">
              <a:lnSpc>
                <a:spcPct val="115000"/>
              </a:lnSpc>
              <a:spcBef>
                <a:spcPts val="1600"/>
              </a:spcBef>
              <a:spcAft>
                <a:spcPts val="0"/>
              </a:spcAft>
              <a:buSzPts val="1200"/>
              <a:buChar char="○"/>
              <a:defRPr sz="1200"/>
            </a:lvl8pPr>
            <a:lvl9pPr marL="4114800" lvl="8" indent="-304800" algn="l">
              <a:lnSpc>
                <a:spcPct val="115000"/>
              </a:lnSpc>
              <a:spcBef>
                <a:spcPts val="1600"/>
              </a:spcBef>
              <a:spcAft>
                <a:spcPts val="1600"/>
              </a:spcAft>
              <a:buSzPts val="1200"/>
              <a:buChar char="■"/>
              <a:defRPr sz="1200"/>
            </a:lvl9pPr>
          </a:lstStyle>
          <a:p>
            <a:endParaRPr/>
          </a:p>
        </p:txBody>
      </p:sp>
      <p:sp>
        <p:nvSpPr>
          <p:cNvPr id="182" name="Google Shape;182;g10ee00f67ea_0_85"/>
          <p:cNvSpPr txBox="1">
            <a:spLocks noGrp="1"/>
          </p:cNvSpPr>
          <p:nvPr>
            <p:ph type="sldNum" idx="12"/>
          </p:nvPr>
        </p:nvSpPr>
        <p:spPr>
          <a:xfrm>
            <a:off x="8832299" y="4946907"/>
            <a:ext cx="365400" cy="217200"/>
          </a:xfrm>
          <a:prstGeom prst="rect">
            <a:avLst/>
          </a:prstGeom>
          <a:noFill/>
          <a:ln>
            <a:noFill/>
          </a:ln>
        </p:spPr>
        <p:txBody>
          <a:bodyPr spcFirstLastPara="1" wrap="square" lIns="91425" tIns="91425" rIns="91425" bIns="91425" anchor="ctr" anchorCtr="0">
            <a:noAutofit/>
          </a:bodyPr>
          <a:lstStyle>
            <a:lvl1pPr marL="0" marR="0" lvl="0"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1pPr>
            <a:lvl2pPr marL="0" marR="0" lvl="1"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2pPr>
            <a:lvl3pPr marL="0" marR="0" lvl="2"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3pPr>
            <a:lvl4pPr marL="0" marR="0" lvl="3"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4pPr>
            <a:lvl5pPr marL="0" marR="0" lvl="4"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5pPr>
            <a:lvl6pPr marL="0" marR="0" lvl="5"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6pPr>
            <a:lvl7pPr marL="0" marR="0" lvl="6"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7pPr>
            <a:lvl8pPr marL="0" marR="0" lvl="7"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8pPr>
            <a:lvl9pPr marL="0" marR="0" lvl="8"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83"/>
        <p:cNvGrpSpPr/>
        <p:nvPr/>
      </p:nvGrpSpPr>
      <p:grpSpPr>
        <a:xfrm>
          <a:off x="0" y="0"/>
          <a:ext cx="0" cy="0"/>
          <a:chOff x="0" y="0"/>
          <a:chExt cx="0" cy="0"/>
        </a:xfrm>
      </p:grpSpPr>
      <p:sp>
        <p:nvSpPr>
          <p:cNvPr id="184" name="Google Shape;184;g10ee00f67ea_0_90"/>
          <p:cNvSpPr txBox="1">
            <a:spLocks noGrp="1"/>
          </p:cNvSpPr>
          <p:nvPr>
            <p:ph type="title"/>
          </p:nvPr>
        </p:nvSpPr>
        <p:spPr>
          <a:xfrm>
            <a:off x="201972" y="288368"/>
            <a:ext cx="85206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200"/>
              <a:buNone/>
              <a:defRPr/>
            </a:lvl1pPr>
            <a:lvl2pPr lvl="1" algn="l">
              <a:lnSpc>
                <a:spcPct val="100000"/>
              </a:lnSpc>
              <a:spcBef>
                <a:spcPts val="0"/>
              </a:spcBef>
              <a:spcAft>
                <a:spcPts val="0"/>
              </a:spcAft>
              <a:buSzPts val="2500"/>
              <a:buNone/>
              <a:defRPr/>
            </a:lvl2pPr>
            <a:lvl3pPr lvl="2" algn="l">
              <a:lnSpc>
                <a:spcPct val="100000"/>
              </a:lnSpc>
              <a:spcBef>
                <a:spcPts val="0"/>
              </a:spcBef>
              <a:spcAft>
                <a:spcPts val="0"/>
              </a:spcAft>
              <a:buSzPts val="2500"/>
              <a:buNone/>
              <a:defRPr/>
            </a:lvl3pPr>
            <a:lvl4pPr lvl="3" algn="l">
              <a:lnSpc>
                <a:spcPct val="100000"/>
              </a:lnSpc>
              <a:spcBef>
                <a:spcPts val="0"/>
              </a:spcBef>
              <a:spcAft>
                <a:spcPts val="0"/>
              </a:spcAft>
              <a:buSzPts val="2500"/>
              <a:buNone/>
              <a:defRPr/>
            </a:lvl4pPr>
            <a:lvl5pPr lvl="4" algn="l">
              <a:lnSpc>
                <a:spcPct val="100000"/>
              </a:lnSpc>
              <a:spcBef>
                <a:spcPts val="0"/>
              </a:spcBef>
              <a:spcAft>
                <a:spcPts val="0"/>
              </a:spcAft>
              <a:buSzPts val="2500"/>
              <a:buNone/>
              <a:defRPr/>
            </a:lvl5pPr>
            <a:lvl6pPr lvl="5" algn="l">
              <a:lnSpc>
                <a:spcPct val="100000"/>
              </a:lnSpc>
              <a:spcBef>
                <a:spcPts val="0"/>
              </a:spcBef>
              <a:spcAft>
                <a:spcPts val="0"/>
              </a:spcAft>
              <a:buSzPts val="2500"/>
              <a:buNone/>
              <a:defRPr/>
            </a:lvl6pPr>
            <a:lvl7pPr lvl="6" algn="l">
              <a:lnSpc>
                <a:spcPct val="100000"/>
              </a:lnSpc>
              <a:spcBef>
                <a:spcPts val="0"/>
              </a:spcBef>
              <a:spcAft>
                <a:spcPts val="0"/>
              </a:spcAft>
              <a:buSzPts val="2500"/>
              <a:buNone/>
              <a:defRPr/>
            </a:lvl7pPr>
            <a:lvl8pPr lvl="7" algn="l">
              <a:lnSpc>
                <a:spcPct val="100000"/>
              </a:lnSpc>
              <a:spcBef>
                <a:spcPts val="0"/>
              </a:spcBef>
              <a:spcAft>
                <a:spcPts val="0"/>
              </a:spcAft>
              <a:buSzPts val="2500"/>
              <a:buNone/>
              <a:defRPr/>
            </a:lvl8pPr>
            <a:lvl9pPr lvl="8" algn="l">
              <a:lnSpc>
                <a:spcPct val="100000"/>
              </a:lnSpc>
              <a:spcBef>
                <a:spcPts val="0"/>
              </a:spcBef>
              <a:spcAft>
                <a:spcPts val="0"/>
              </a:spcAft>
              <a:buSzPts val="2500"/>
              <a:buNone/>
              <a:defRPr/>
            </a:lvl9pPr>
          </a:lstStyle>
          <a:p>
            <a:endParaRPr/>
          </a:p>
        </p:txBody>
      </p:sp>
      <p:sp>
        <p:nvSpPr>
          <p:cNvPr id="185" name="Google Shape;185;g10ee00f67ea_0_90"/>
          <p:cNvSpPr txBox="1">
            <a:spLocks noGrp="1"/>
          </p:cNvSpPr>
          <p:nvPr>
            <p:ph type="sldNum" idx="12"/>
          </p:nvPr>
        </p:nvSpPr>
        <p:spPr>
          <a:xfrm>
            <a:off x="8832299" y="4946907"/>
            <a:ext cx="365400" cy="217200"/>
          </a:xfrm>
          <a:prstGeom prst="rect">
            <a:avLst/>
          </a:prstGeom>
          <a:noFill/>
          <a:ln>
            <a:noFill/>
          </a:ln>
        </p:spPr>
        <p:txBody>
          <a:bodyPr spcFirstLastPara="1" wrap="square" lIns="91425" tIns="91425" rIns="91425" bIns="91425" anchor="ctr" anchorCtr="0">
            <a:noAutofit/>
          </a:bodyPr>
          <a:lstStyle>
            <a:lvl1pPr marL="0" marR="0" lvl="0"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1pPr>
            <a:lvl2pPr marL="0" marR="0" lvl="1"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2pPr>
            <a:lvl3pPr marL="0" marR="0" lvl="2"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3pPr>
            <a:lvl4pPr marL="0" marR="0" lvl="3"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4pPr>
            <a:lvl5pPr marL="0" marR="0" lvl="4"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5pPr>
            <a:lvl6pPr marL="0" marR="0" lvl="5"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6pPr>
            <a:lvl7pPr marL="0" marR="0" lvl="6"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7pPr>
            <a:lvl8pPr marL="0" marR="0" lvl="7"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8pPr>
            <a:lvl9pPr marL="0" marR="0" lvl="8"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186"/>
        <p:cNvGrpSpPr/>
        <p:nvPr/>
      </p:nvGrpSpPr>
      <p:grpSpPr>
        <a:xfrm>
          <a:off x="0" y="0"/>
          <a:ext cx="0" cy="0"/>
          <a:chOff x="0" y="0"/>
          <a:chExt cx="0" cy="0"/>
        </a:xfrm>
      </p:grpSpPr>
      <p:sp>
        <p:nvSpPr>
          <p:cNvPr id="187" name="Google Shape;187;g10ee00f67ea_0_93"/>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188" name="Google Shape;188;g10ee00f67ea_0_93"/>
          <p:cNvSpPr txBox="1">
            <a:spLocks noGrp="1"/>
          </p:cNvSpPr>
          <p:nvPr>
            <p:ph type="sldNum" idx="12"/>
          </p:nvPr>
        </p:nvSpPr>
        <p:spPr>
          <a:xfrm>
            <a:off x="8832299" y="4946907"/>
            <a:ext cx="365400" cy="217200"/>
          </a:xfrm>
          <a:prstGeom prst="rect">
            <a:avLst/>
          </a:prstGeom>
          <a:noFill/>
          <a:ln>
            <a:noFill/>
          </a:ln>
        </p:spPr>
        <p:txBody>
          <a:bodyPr spcFirstLastPara="1" wrap="square" lIns="91425" tIns="91425" rIns="91425" bIns="91425" anchor="ctr" anchorCtr="0">
            <a:noAutofit/>
          </a:bodyPr>
          <a:lstStyle>
            <a:lvl1pPr marL="0" marR="0" lvl="0"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1pPr>
            <a:lvl2pPr marL="0" marR="0" lvl="1"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2pPr>
            <a:lvl3pPr marL="0" marR="0" lvl="2"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3pPr>
            <a:lvl4pPr marL="0" marR="0" lvl="3"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4pPr>
            <a:lvl5pPr marL="0" marR="0" lvl="4"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5pPr>
            <a:lvl6pPr marL="0" marR="0" lvl="5"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6pPr>
            <a:lvl7pPr marL="0" marR="0" lvl="6"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7pPr>
            <a:lvl8pPr marL="0" marR="0" lvl="7"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8pPr>
            <a:lvl9pPr marL="0" marR="0" lvl="8"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89"/>
        <p:cNvGrpSpPr/>
        <p:nvPr/>
      </p:nvGrpSpPr>
      <p:grpSpPr>
        <a:xfrm>
          <a:off x="0" y="0"/>
          <a:ext cx="0" cy="0"/>
          <a:chOff x="0" y="0"/>
          <a:chExt cx="0" cy="0"/>
        </a:xfrm>
      </p:grpSpPr>
      <p:sp>
        <p:nvSpPr>
          <p:cNvPr id="190" name="Google Shape;190;g10ee00f67ea_0_96"/>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1" name="Google Shape;191;g10ee00f67ea_0_96"/>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192" name="Google Shape;192;g10ee00f67ea_0_96"/>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193" name="Google Shape;193;g10ee00f67ea_0_96"/>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Autofit/>
          </a:bodyPr>
          <a:lstStyle>
            <a:lvl1pPr marL="457200" lvl="0" indent="-323850" algn="l">
              <a:lnSpc>
                <a:spcPct val="115000"/>
              </a:lnSpc>
              <a:spcBef>
                <a:spcPts val="0"/>
              </a:spcBef>
              <a:spcAft>
                <a:spcPts val="0"/>
              </a:spcAft>
              <a:buSzPts val="1500"/>
              <a:buChar char="●"/>
              <a:defRPr/>
            </a:lvl1pPr>
            <a:lvl2pPr marL="914400" lvl="1" indent="-311150" algn="l">
              <a:lnSpc>
                <a:spcPct val="115000"/>
              </a:lnSpc>
              <a:spcBef>
                <a:spcPts val="1600"/>
              </a:spcBef>
              <a:spcAft>
                <a:spcPts val="0"/>
              </a:spcAft>
              <a:buSzPts val="1300"/>
              <a:buChar char="○"/>
              <a:defRPr/>
            </a:lvl2pPr>
            <a:lvl3pPr marL="1371600" lvl="2" indent="-304800" algn="l">
              <a:lnSpc>
                <a:spcPct val="115000"/>
              </a:lnSpc>
              <a:spcBef>
                <a:spcPts val="1600"/>
              </a:spcBef>
              <a:spcAft>
                <a:spcPts val="0"/>
              </a:spcAft>
              <a:buSzPts val="1200"/>
              <a:buChar char="■"/>
              <a:defRPr/>
            </a:lvl3pPr>
            <a:lvl4pPr marL="1828800" lvl="3" indent="-298450" algn="l">
              <a:lnSpc>
                <a:spcPct val="115000"/>
              </a:lnSpc>
              <a:spcBef>
                <a:spcPts val="1600"/>
              </a:spcBef>
              <a:spcAft>
                <a:spcPts val="0"/>
              </a:spcAft>
              <a:buSzPts val="1100"/>
              <a:buChar char="●"/>
              <a:defRPr/>
            </a:lvl4pPr>
            <a:lvl5pPr marL="2286000" lvl="4" indent="-292100" algn="l">
              <a:lnSpc>
                <a:spcPct val="115000"/>
              </a:lnSpc>
              <a:spcBef>
                <a:spcPts val="1600"/>
              </a:spcBef>
              <a:spcAft>
                <a:spcPts val="0"/>
              </a:spcAft>
              <a:buSzPts val="1000"/>
              <a:buChar char="○"/>
              <a:defRPr/>
            </a:lvl5pPr>
            <a:lvl6pPr marL="2743200" lvl="5" indent="-285750" algn="l">
              <a:lnSpc>
                <a:spcPct val="115000"/>
              </a:lnSpc>
              <a:spcBef>
                <a:spcPts val="1600"/>
              </a:spcBef>
              <a:spcAft>
                <a:spcPts val="0"/>
              </a:spcAft>
              <a:buSzPts val="900"/>
              <a:buChar char="■"/>
              <a:defRPr/>
            </a:lvl6pPr>
            <a:lvl7pPr marL="3200400" lvl="6" indent="-279400" algn="l">
              <a:lnSpc>
                <a:spcPct val="115000"/>
              </a:lnSpc>
              <a:spcBef>
                <a:spcPts val="1600"/>
              </a:spcBef>
              <a:spcAft>
                <a:spcPts val="0"/>
              </a:spcAft>
              <a:buSzPts val="800"/>
              <a:buChar char="●"/>
              <a:defRPr/>
            </a:lvl7pPr>
            <a:lvl8pPr marL="3657600" lvl="7" indent="-273050" algn="l">
              <a:lnSpc>
                <a:spcPct val="115000"/>
              </a:lnSpc>
              <a:spcBef>
                <a:spcPts val="1600"/>
              </a:spcBef>
              <a:spcAft>
                <a:spcPts val="0"/>
              </a:spcAft>
              <a:buSzPts val="700"/>
              <a:buChar char="○"/>
              <a:defRPr/>
            </a:lvl8pPr>
            <a:lvl9pPr marL="4114800" lvl="8" indent="-266700" algn="l">
              <a:lnSpc>
                <a:spcPct val="115000"/>
              </a:lnSpc>
              <a:spcBef>
                <a:spcPts val="1600"/>
              </a:spcBef>
              <a:spcAft>
                <a:spcPts val="1600"/>
              </a:spcAft>
              <a:buSzPts val="600"/>
              <a:buChar char="■"/>
              <a:defRPr/>
            </a:lvl9pPr>
          </a:lstStyle>
          <a:p>
            <a:endParaRPr/>
          </a:p>
        </p:txBody>
      </p:sp>
      <p:sp>
        <p:nvSpPr>
          <p:cNvPr id="194" name="Google Shape;194;g10ee00f67ea_0_96"/>
          <p:cNvSpPr txBox="1">
            <a:spLocks noGrp="1"/>
          </p:cNvSpPr>
          <p:nvPr>
            <p:ph type="sldNum" idx="12"/>
          </p:nvPr>
        </p:nvSpPr>
        <p:spPr>
          <a:xfrm>
            <a:off x="8832299" y="4946907"/>
            <a:ext cx="365400" cy="217200"/>
          </a:xfrm>
          <a:prstGeom prst="rect">
            <a:avLst/>
          </a:prstGeom>
          <a:noFill/>
          <a:ln>
            <a:noFill/>
          </a:ln>
        </p:spPr>
        <p:txBody>
          <a:bodyPr spcFirstLastPara="1" wrap="square" lIns="91425" tIns="91425" rIns="91425" bIns="91425" anchor="ctr" anchorCtr="0">
            <a:noAutofit/>
          </a:bodyPr>
          <a:lstStyle>
            <a:lvl1pPr marL="0" marR="0" lvl="0"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1pPr>
            <a:lvl2pPr marL="0" marR="0" lvl="1"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2pPr>
            <a:lvl3pPr marL="0" marR="0" lvl="2"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3pPr>
            <a:lvl4pPr marL="0" marR="0" lvl="3"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4pPr>
            <a:lvl5pPr marL="0" marR="0" lvl="4"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5pPr>
            <a:lvl6pPr marL="0" marR="0" lvl="5"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6pPr>
            <a:lvl7pPr marL="0" marR="0" lvl="6"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7pPr>
            <a:lvl8pPr marL="0" marR="0" lvl="7"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8pPr>
            <a:lvl9pPr marL="0" marR="0" lvl="8"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95"/>
        <p:cNvGrpSpPr/>
        <p:nvPr/>
      </p:nvGrpSpPr>
      <p:grpSpPr>
        <a:xfrm>
          <a:off x="0" y="0"/>
          <a:ext cx="0" cy="0"/>
          <a:chOff x="0" y="0"/>
          <a:chExt cx="0" cy="0"/>
        </a:xfrm>
      </p:grpSpPr>
      <p:sp>
        <p:nvSpPr>
          <p:cNvPr id="196" name="Google Shape;196;g10ee00f67ea_0_102"/>
          <p:cNvSpPr txBox="1">
            <a:spLocks noGrp="1"/>
          </p:cNvSpPr>
          <p:nvPr>
            <p:ph type="sldNum" idx="12"/>
          </p:nvPr>
        </p:nvSpPr>
        <p:spPr>
          <a:xfrm>
            <a:off x="8832299" y="4946907"/>
            <a:ext cx="365400" cy="217200"/>
          </a:xfrm>
          <a:prstGeom prst="rect">
            <a:avLst/>
          </a:prstGeom>
          <a:noFill/>
          <a:ln>
            <a:noFill/>
          </a:ln>
        </p:spPr>
        <p:txBody>
          <a:bodyPr spcFirstLastPara="1" wrap="square" lIns="91425" tIns="91425" rIns="91425" bIns="91425" anchor="ctr" anchorCtr="0">
            <a:noAutofit/>
          </a:bodyPr>
          <a:lstStyle>
            <a:lvl1pPr marL="0" marR="0" lvl="0"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1pPr>
            <a:lvl2pPr marL="0" marR="0" lvl="1"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2pPr>
            <a:lvl3pPr marL="0" marR="0" lvl="2"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3pPr>
            <a:lvl4pPr marL="0" marR="0" lvl="3"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4pPr>
            <a:lvl5pPr marL="0" marR="0" lvl="4"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5pPr>
            <a:lvl6pPr marL="0" marR="0" lvl="5"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6pPr>
            <a:lvl7pPr marL="0" marR="0" lvl="6"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7pPr>
            <a:lvl8pPr marL="0" marR="0" lvl="7"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8pPr>
            <a:lvl9pPr marL="0" marR="0" lvl="8"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image" Target="../media/image1.png"/><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theme" Target="../theme/theme2.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8.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image" Target="../media/image1.png"/><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theme" Target="../theme/theme3.xml"/><Relationship Id="rId5" Type="http://schemas.openxmlformats.org/officeDocument/2006/relationships/slideLayout" Target="../slideLayouts/slideLayout25.xm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8.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image" Target="../media/image1.png"/><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theme" Target="../theme/theme4.xml"/><Relationship Id="rId5" Type="http://schemas.openxmlformats.org/officeDocument/2006/relationships/slideLayout" Target="../slideLayouts/slideLayout35.xml"/><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ge1a9588eba_0_0"/>
          <p:cNvSpPr txBox="1">
            <a:spLocks noGrp="1"/>
          </p:cNvSpPr>
          <p:nvPr>
            <p:ph type="title"/>
          </p:nvPr>
        </p:nvSpPr>
        <p:spPr>
          <a:xfrm>
            <a:off x="201972" y="288368"/>
            <a:ext cx="8520600" cy="5727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rgbClr val="434343"/>
              </a:buClr>
              <a:buSzPts val="2200"/>
              <a:buFont typeface="Nunito"/>
              <a:buNone/>
              <a:defRPr sz="2200" b="1" i="0" u="none" strike="noStrike" cap="none">
                <a:solidFill>
                  <a:srgbClr val="434343"/>
                </a:solidFill>
                <a:latin typeface="Nunito"/>
                <a:ea typeface="Nunito"/>
                <a:cs typeface="Nunito"/>
                <a:sym typeface="Nunito"/>
              </a:defRPr>
            </a:lvl1pPr>
            <a:lvl2pPr marR="0" lvl="1" algn="l" rtl="0">
              <a:lnSpc>
                <a:spcPct val="100000"/>
              </a:lnSpc>
              <a:spcBef>
                <a:spcPts val="0"/>
              </a:spcBef>
              <a:spcAft>
                <a:spcPts val="0"/>
              </a:spcAft>
              <a:buClr>
                <a:srgbClr val="434343"/>
              </a:buClr>
              <a:buSzPts val="2500"/>
              <a:buFont typeface="Nunito SemiBold"/>
              <a:buNone/>
              <a:defRPr sz="2500" b="0" i="0" u="none" strike="noStrike" cap="none">
                <a:solidFill>
                  <a:srgbClr val="434343"/>
                </a:solidFill>
                <a:latin typeface="Nunito SemiBold"/>
                <a:ea typeface="Nunito SemiBold"/>
                <a:cs typeface="Nunito SemiBold"/>
                <a:sym typeface="Nunito SemiBold"/>
              </a:defRPr>
            </a:lvl2pPr>
            <a:lvl3pPr marR="0" lvl="2" algn="l" rtl="0">
              <a:lnSpc>
                <a:spcPct val="100000"/>
              </a:lnSpc>
              <a:spcBef>
                <a:spcPts val="0"/>
              </a:spcBef>
              <a:spcAft>
                <a:spcPts val="0"/>
              </a:spcAft>
              <a:buClr>
                <a:srgbClr val="434343"/>
              </a:buClr>
              <a:buSzPts val="2500"/>
              <a:buFont typeface="Nunito SemiBold"/>
              <a:buNone/>
              <a:defRPr sz="2500" b="0" i="0" u="none" strike="noStrike" cap="none">
                <a:solidFill>
                  <a:srgbClr val="434343"/>
                </a:solidFill>
                <a:latin typeface="Nunito SemiBold"/>
                <a:ea typeface="Nunito SemiBold"/>
                <a:cs typeface="Nunito SemiBold"/>
                <a:sym typeface="Nunito SemiBold"/>
              </a:defRPr>
            </a:lvl3pPr>
            <a:lvl4pPr marR="0" lvl="3" algn="l" rtl="0">
              <a:lnSpc>
                <a:spcPct val="100000"/>
              </a:lnSpc>
              <a:spcBef>
                <a:spcPts val="0"/>
              </a:spcBef>
              <a:spcAft>
                <a:spcPts val="0"/>
              </a:spcAft>
              <a:buClr>
                <a:srgbClr val="434343"/>
              </a:buClr>
              <a:buSzPts val="2500"/>
              <a:buFont typeface="Nunito SemiBold"/>
              <a:buNone/>
              <a:defRPr sz="2500" b="0" i="0" u="none" strike="noStrike" cap="none">
                <a:solidFill>
                  <a:srgbClr val="434343"/>
                </a:solidFill>
                <a:latin typeface="Nunito SemiBold"/>
                <a:ea typeface="Nunito SemiBold"/>
                <a:cs typeface="Nunito SemiBold"/>
                <a:sym typeface="Nunito SemiBold"/>
              </a:defRPr>
            </a:lvl4pPr>
            <a:lvl5pPr marR="0" lvl="4" algn="l" rtl="0">
              <a:lnSpc>
                <a:spcPct val="100000"/>
              </a:lnSpc>
              <a:spcBef>
                <a:spcPts val="0"/>
              </a:spcBef>
              <a:spcAft>
                <a:spcPts val="0"/>
              </a:spcAft>
              <a:buClr>
                <a:srgbClr val="434343"/>
              </a:buClr>
              <a:buSzPts val="2500"/>
              <a:buFont typeface="Nunito SemiBold"/>
              <a:buNone/>
              <a:defRPr sz="2500" b="0" i="0" u="none" strike="noStrike" cap="none">
                <a:solidFill>
                  <a:srgbClr val="434343"/>
                </a:solidFill>
                <a:latin typeface="Nunito SemiBold"/>
                <a:ea typeface="Nunito SemiBold"/>
                <a:cs typeface="Nunito SemiBold"/>
                <a:sym typeface="Nunito SemiBold"/>
              </a:defRPr>
            </a:lvl5pPr>
            <a:lvl6pPr marR="0" lvl="5" algn="l" rtl="0">
              <a:lnSpc>
                <a:spcPct val="100000"/>
              </a:lnSpc>
              <a:spcBef>
                <a:spcPts val="0"/>
              </a:spcBef>
              <a:spcAft>
                <a:spcPts val="0"/>
              </a:spcAft>
              <a:buClr>
                <a:srgbClr val="434343"/>
              </a:buClr>
              <a:buSzPts val="2500"/>
              <a:buFont typeface="Nunito SemiBold"/>
              <a:buNone/>
              <a:defRPr sz="2500" b="0" i="0" u="none" strike="noStrike" cap="none">
                <a:solidFill>
                  <a:srgbClr val="434343"/>
                </a:solidFill>
                <a:latin typeface="Nunito SemiBold"/>
                <a:ea typeface="Nunito SemiBold"/>
                <a:cs typeface="Nunito SemiBold"/>
                <a:sym typeface="Nunito SemiBold"/>
              </a:defRPr>
            </a:lvl6pPr>
            <a:lvl7pPr marR="0" lvl="6" algn="l" rtl="0">
              <a:lnSpc>
                <a:spcPct val="100000"/>
              </a:lnSpc>
              <a:spcBef>
                <a:spcPts val="0"/>
              </a:spcBef>
              <a:spcAft>
                <a:spcPts val="0"/>
              </a:spcAft>
              <a:buClr>
                <a:srgbClr val="434343"/>
              </a:buClr>
              <a:buSzPts val="2500"/>
              <a:buFont typeface="Nunito SemiBold"/>
              <a:buNone/>
              <a:defRPr sz="2500" b="0" i="0" u="none" strike="noStrike" cap="none">
                <a:solidFill>
                  <a:srgbClr val="434343"/>
                </a:solidFill>
                <a:latin typeface="Nunito SemiBold"/>
                <a:ea typeface="Nunito SemiBold"/>
                <a:cs typeface="Nunito SemiBold"/>
                <a:sym typeface="Nunito SemiBold"/>
              </a:defRPr>
            </a:lvl7pPr>
            <a:lvl8pPr marR="0" lvl="7" algn="l" rtl="0">
              <a:lnSpc>
                <a:spcPct val="100000"/>
              </a:lnSpc>
              <a:spcBef>
                <a:spcPts val="0"/>
              </a:spcBef>
              <a:spcAft>
                <a:spcPts val="0"/>
              </a:spcAft>
              <a:buClr>
                <a:srgbClr val="434343"/>
              </a:buClr>
              <a:buSzPts val="2500"/>
              <a:buFont typeface="Nunito SemiBold"/>
              <a:buNone/>
              <a:defRPr sz="2500" b="0" i="0" u="none" strike="noStrike" cap="none">
                <a:solidFill>
                  <a:srgbClr val="434343"/>
                </a:solidFill>
                <a:latin typeface="Nunito SemiBold"/>
                <a:ea typeface="Nunito SemiBold"/>
                <a:cs typeface="Nunito SemiBold"/>
                <a:sym typeface="Nunito SemiBold"/>
              </a:defRPr>
            </a:lvl8pPr>
            <a:lvl9pPr marR="0" lvl="8" algn="l" rtl="0">
              <a:lnSpc>
                <a:spcPct val="100000"/>
              </a:lnSpc>
              <a:spcBef>
                <a:spcPts val="0"/>
              </a:spcBef>
              <a:spcAft>
                <a:spcPts val="0"/>
              </a:spcAft>
              <a:buClr>
                <a:srgbClr val="434343"/>
              </a:buClr>
              <a:buSzPts val="2500"/>
              <a:buFont typeface="Nunito SemiBold"/>
              <a:buNone/>
              <a:defRPr sz="2500" b="0" i="0" u="none" strike="noStrike" cap="none">
                <a:solidFill>
                  <a:srgbClr val="434343"/>
                </a:solidFill>
                <a:latin typeface="Nunito SemiBold"/>
                <a:ea typeface="Nunito SemiBold"/>
                <a:cs typeface="Nunito SemiBold"/>
                <a:sym typeface="Nunito SemiBold"/>
              </a:defRPr>
            </a:lvl9pPr>
          </a:lstStyle>
          <a:p>
            <a:endParaRPr/>
          </a:p>
        </p:txBody>
      </p:sp>
      <p:sp>
        <p:nvSpPr>
          <p:cNvPr id="7" name="Google Shape;7;ge1a9588eba_0_0"/>
          <p:cNvSpPr txBox="1">
            <a:spLocks noGrp="1"/>
          </p:cNvSpPr>
          <p:nvPr>
            <p:ph type="body" idx="1"/>
          </p:nvPr>
        </p:nvSpPr>
        <p:spPr>
          <a:xfrm>
            <a:off x="311700" y="861075"/>
            <a:ext cx="8520600" cy="3416400"/>
          </a:xfrm>
          <a:prstGeom prst="rect">
            <a:avLst/>
          </a:prstGeom>
          <a:noFill/>
          <a:ln>
            <a:noFill/>
          </a:ln>
        </p:spPr>
        <p:txBody>
          <a:bodyPr spcFirstLastPara="1" wrap="square" lIns="91425" tIns="91425" rIns="91425" bIns="91425" anchor="t" anchorCtr="0">
            <a:noAutofit/>
          </a:bodyPr>
          <a:lstStyle>
            <a:lvl1pPr marL="457200" marR="0" lvl="0" indent="-323850" algn="l" rtl="0">
              <a:lnSpc>
                <a:spcPct val="115000"/>
              </a:lnSpc>
              <a:spcBef>
                <a:spcPts val="0"/>
              </a:spcBef>
              <a:spcAft>
                <a:spcPts val="0"/>
              </a:spcAft>
              <a:buClr>
                <a:schemeClr val="dk2"/>
              </a:buClr>
              <a:buSzPts val="1500"/>
              <a:buFont typeface="Nunito"/>
              <a:buChar char="●"/>
              <a:defRPr sz="1500" b="0" i="0" u="none" strike="noStrike" cap="none">
                <a:solidFill>
                  <a:schemeClr val="dk2"/>
                </a:solidFill>
                <a:latin typeface="Nunito"/>
                <a:ea typeface="Nunito"/>
                <a:cs typeface="Nunito"/>
                <a:sym typeface="Nunito"/>
              </a:defRPr>
            </a:lvl1pPr>
            <a:lvl2pPr marL="914400" marR="0" lvl="1" indent="-311150" algn="l" rtl="0">
              <a:lnSpc>
                <a:spcPct val="115000"/>
              </a:lnSpc>
              <a:spcBef>
                <a:spcPts val="1600"/>
              </a:spcBef>
              <a:spcAft>
                <a:spcPts val="0"/>
              </a:spcAft>
              <a:buClr>
                <a:schemeClr val="dk2"/>
              </a:buClr>
              <a:buSzPts val="1300"/>
              <a:buFont typeface="Nunito"/>
              <a:buChar char="○"/>
              <a:defRPr sz="1300" b="0" i="0" u="none" strike="noStrike" cap="none">
                <a:solidFill>
                  <a:schemeClr val="dk2"/>
                </a:solidFill>
                <a:latin typeface="Nunito"/>
                <a:ea typeface="Nunito"/>
                <a:cs typeface="Nunito"/>
                <a:sym typeface="Nunito"/>
              </a:defRPr>
            </a:lvl2pPr>
            <a:lvl3pPr marL="1371600" marR="0" lvl="2" indent="-304800" algn="l" rtl="0">
              <a:lnSpc>
                <a:spcPct val="115000"/>
              </a:lnSpc>
              <a:spcBef>
                <a:spcPts val="1600"/>
              </a:spcBef>
              <a:spcAft>
                <a:spcPts val="0"/>
              </a:spcAft>
              <a:buClr>
                <a:schemeClr val="dk2"/>
              </a:buClr>
              <a:buSzPts val="1200"/>
              <a:buFont typeface="Nunito"/>
              <a:buChar char="■"/>
              <a:defRPr sz="1200" b="0" i="0" u="none" strike="noStrike" cap="none">
                <a:solidFill>
                  <a:schemeClr val="dk2"/>
                </a:solidFill>
                <a:latin typeface="Nunito"/>
                <a:ea typeface="Nunito"/>
                <a:cs typeface="Nunito"/>
                <a:sym typeface="Nunito"/>
              </a:defRPr>
            </a:lvl3pPr>
            <a:lvl4pPr marL="1828800" marR="0" lvl="3" indent="-298450" algn="l" rtl="0">
              <a:lnSpc>
                <a:spcPct val="115000"/>
              </a:lnSpc>
              <a:spcBef>
                <a:spcPts val="1600"/>
              </a:spcBef>
              <a:spcAft>
                <a:spcPts val="0"/>
              </a:spcAft>
              <a:buClr>
                <a:schemeClr val="dk2"/>
              </a:buClr>
              <a:buSzPts val="1100"/>
              <a:buFont typeface="Nunito"/>
              <a:buChar char="●"/>
              <a:defRPr sz="1100" b="0" i="0" u="none" strike="noStrike" cap="none">
                <a:solidFill>
                  <a:schemeClr val="dk2"/>
                </a:solidFill>
                <a:latin typeface="Nunito"/>
                <a:ea typeface="Nunito"/>
                <a:cs typeface="Nunito"/>
                <a:sym typeface="Nunito"/>
              </a:defRPr>
            </a:lvl4pPr>
            <a:lvl5pPr marL="2286000" marR="0" lvl="4" indent="-292100" algn="l" rtl="0">
              <a:lnSpc>
                <a:spcPct val="115000"/>
              </a:lnSpc>
              <a:spcBef>
                <a:spcPts val="1600"/>
              </a:spcBef>
              <a:spcAft>
                <a:spcPts val="0"/>
              </a:spcAft>
              <a:buClr>
                <a:schemeClr val="dk2"/>
              </a:buClr>
              <a:buSzPts val="1000"/>
              <a:buFont typeface="Nunito"/>
              <a:buChar char="○"/>
              <a:defRPr sz="1000" b="0" i="0" u="none" strike="noStrike" cap="none">
                <a:solidFill>
                  <a:schemeClr val="dk2"/>
                </a:solidFill>
                <a:latin typeface="Nunito"/>
                <a:ea typeface="Nunito"/>
                <a:cs typeface="Nunito"/>
                <a:sym typeface="Nunito"/>
              </a:defRPr>
            </a:lvl5pPr>
            <a:lvl6pPr marL="2743200" marR="0" lvl="5" indent="-285750" algn="l" rtl="0">
              <a:lnSpc>
                <a:spcPct val="115000"/>
              </a:lnSpc>
              <a:spcBef>
                <a:spcPts val="1600"/>
              </a:spcBef>
              <a:spcAft>
                <a:spcPts val="0"/>
              </a:spcAft>
              <a:buClr>
                <a:schemeClr val="dk2"/>
              </a:buClr>
              <a:buSzPts val="900"/>
              <a:buFont typeface="Nunito"/>
              <a:buChar char="■"/>
              <a:defRPr sz="900" b="0" i="0" u="none" strike="noStrike" cap="none">
                <a:solidFill>
                  <a:schemeClr val="dk2"/>
                </a:solidFill>
                <a:latin typeface="Nunito"/>
                <a:ea typeface="Nunito"/>
                <a:cs typeface="Nunito"/>
                <a:sym typeface="Nunito"/>
              </a:defRPr>
            </a:lvl6pPr>
            <a:lvl7pPr marL="3200400" marR="0" lvl="6" indent="-279400" algn="l" rtl="0">
              <a:lnSpc>
                <a:spcPct val="115000"/>
              </a:lnSpc>
              <a:spcBef>
                <a:spcPts val="1600"/>
              </a:spcBef>
              <a:spcAft>
                <a:spcPts val="0"/>
              </a:spcAft>
              <a:buClr>
                <a:schemeClr val="dk2"/>
              </a:buClr>
              <a:buSzPts val="800"/>
              <a:buFont typeface="Nunito"/>
              <a:buChar char="●"/>
              <a:defRPr sz="800" b="0" i="0" u="none" strike="noStrike" cap="none">
                <a:solidFill>
                  <a:schemeClr val="dk2"/>
                </a:solidFill>
                <a:latin typeface="Nunito"/>
                <a:ea typeface="Nunito"/>
                <a:cs typeface="Nunito"/>
                <a:sym typeface="Nunito"/>
              </a:defRPr>
            </a:lvl7pPr>
            <a:lvl8pPr marL="3657600" marR="0" lvl="7" indent="-273050" algn="l" rtl="0">
              <a:lnSpc>
                <a:spcPct val="115000"/>
              </a:lnSpc>
              <a:spcBef>
                <a:spcPts val="1600"/>
              </a:spcBef>
              <a:spcAft>
                <a:spcPts val="0"/>
              </a:spcAft>
              <a:buClr>
                <a:schemeClr val="dk2"/>
              </a:buClr>
              <a:buSzPts val="700"/>
              <a:buFont typeface="Nunito"/>
              <a:buChar char="○"/>
              <a:defRPr sz="700" b="0" i="0" u="none" strike="noStrike" cap="none">
                <a:solidFill>
                  <a:schemeClr val="dk2"/>
                </a:solidFill>
                <a:latin typeface="Nunito"/>
                <a:ea typeface="Nunito"/>
                <a:cs typeface="Nunito"/>
                <a:sym typeface="Nunito"/>
              </a:defRPr>
            </a:lvl8pPr>
            <a:lvl9pPr marL="4114800" marR="0" lvl="8" indent="-266700" algn="l" rtl="0">
              <a:lnSpc>
                <a:spcPct val="115000"/>
              </a:lnSpc>
              <a:spcBef>
                <a:spcPts val="1600"/>
              </a:spcBef>
              <a:spcAft>
                <a:spcPts val="1600"/>
              </a:spcAft>
              <a:buClr>
                <a:schemeClr val="dk2"/>
              </a:buClr>
              <a:buSzPts val="600"/>
              <a:buFont typeface="Nunito"/>
              <a:buChar char="■"/>
              <a:defRPr sz="600" b="0" i="0" u="none" strike="noStrike" cap="none">
                <a:solidFill>
                  <a:schemeClr val="dk2"/>
                </a:solidFill>
                <a:latin typeface="Nunito"/>
                <a:ea typeface="Nunito"/>
                <a:cs typeface="Nunito"/>
                <a:sym typeface="Nunito"/>
              </a:defRPr>
            </a:lvl9pPr>
          </a:lstStyle>
          <a:p>
            <a:endParaRPr/>
          </a:p>
        </p:txBody>
      </p:sp>
      <p:sp>
        <p:nvSpPr>
          <p:cNvPr id="8" name="Google Shape;8;ge1a9588eba_0_0"/>
          <p:cNvSpPr txBox="1"/>
          <p:nvPr/>
        </p:nvSpPr>
        <p:spPr>
          <a:xfrm>
            <a:off x="2234400" y="4917657"/>
            <a:ext cx="4675200" cy="275700"/>
          </a:xfrm>
          <a:prstGeom prst="rect">
            <a:avLst/>
          </a:prstGeom>
          <a:noFill/>
          <a:ln>
            <a:noFill/>
          </a:ln>
        </p:spPr>
        <p:txBody>
          <a:bodyPr spcFirstLastPara="1" wrap="square" lIns="91425" tIns="91425" rIns="91425" bIns="91425" anchor="t" anchorCtr="0">
            <a:noAutofit/>
          </a:bodyPr>
          <a:lstStyle/>
          <a:p>
            <a:pPr marL="12700" marR="0" lvl="0" indent="0" algn="ctr" rtl="0">
              <a:lnSpc>
                <a:spcPct val="102500"/>
              </a:lnSpc>
              <a:spcBef>
                <a:spcPts val="0"/>
              </a:spcBef>
              <a:spcAft>
                <a:spcPts val="0"/>
              </a:spcAft>
              <a:buClr>
                <a:srgbClr val="000000"/>
              </a:buClr>
              <a:buSzPts val="700"/>
              <a:buFont typeface="Arial"/>
              <a:buNone/>
            </a:pPr>
            <a:r>
              <a:rPr lang="en" sz="700" b="1" i="0" u="none" strike="noStrike" cap="none">
                <a:solidFill>
                  <a:srgbClr val="434343"/>
                </a:solidFill>
                <a:latin typeface="Nunito"/>
                <a:ea typeface="Nunito"/>
                <a:cs typeface="Nunito"/>
                <a:sym typeface="Nunito"/>
              </a:rPr>
              <a:t>Proprietary content. © Great Learning. All Rights Reserved. Unauthorized use or distribution prohibited.</a:t>
            </a:r>
            <a:endParaRPr sz="700" b="1" i="0" u="none" strike="noStrike" cap="none">
              <a:solidFill>
                <a:srgbClr val="434343"/>
              </a:solidFill>
              <a:latin typeface="Nunito"/>
              <a:ea typeface="Nunito"/>
              <a:cs typeface="Nunito"/>
              <a:sym typeface="Nunito"/>
            </a:endParaRPr>
          </a:p>
        </p:txBody>
      </p:sp>
      <p:sp>
        <p:nvSpPr>
          <p:cNvPr id="9" name="Google Shape;9;ge1a9588eba_0_0"/>
          <p:cNvSpPr txBox="1">
            <a:spLocks noGrp="1"/>
          </p:cNvSpPr>
          <p:nvPr>
            <p:ph type="sldNum" idx="12"/>
          </p:nvPr>
        </p:nvSpPr>
        <p:spPr>
          <a:xfrm>
            <a:off x="8832299" y="4946907"/>
            <a:ext cx="365400" cy="217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1pPr>
            <a:lvl2pPr marL="0" marR="0" lvl="1" indent="0" algn="ctr" rtl="0">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2pPr>
            <a:lvl3pPr marL="0" marR="0" lvl="2" indent="0" algn="ctr" rtl="0">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3pPr>
            <a:lvl4pPr marL="0" marR="0" lvl="3" indent="0" algn="ctr" rtl="0">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4pPr>
            <a:lvl5pPr marL="0" marR="0" lvl="4" indent="0" algn="ctr" rtl="0">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5pPr>
            <a:lvl6pPr marL="0" marR="0" lvl="5" indent="0" algn="ctr" rtl="0">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6pPr>
            <a:lvl7pPr marL="0" marR="0" lvl="6" indent="0" algn="ctr" rtl="0">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7pPr>
            <a:lvl8pPr marL="0" marR="0" lvl="7" indent="0" algn="ctr" rtl="0">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8pPr>
            <a:lvl9pPr marL="0" marR="0" lvl="8" indent="0" algn="ctr" rtl="0">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9pPr>
          </a:lstStyle>
          <a:p>
            <a:pPr marL="0" lvl="0" indent="0" algn="ctr" rtl="0">
              <a:spcBef>
                <a:spcPts val="0"/>
              </a:spcBef>
              <a:spcAft>
                <a:spcPts val="0"/>
              </a:spcAft>
              <a:buNone/>
            </a:pPr>
            <a:fld id="{00000000-1234-1234-1234-123412341234}" type="slidenum">
              <a:rPr lang="en"/>
              <a:t>‹#›</a:t>
            </a:fld>
            <a:endParaRPr/>
          </a:p>
        </p:txBody>
      </p:sp>
      <p:pic>
        <p:nvPicPr>
          <p:cNvPr id="10" name="Google Shape;10;ge1a9588eba_0_0"/>
          <p:cNvPicPr preferRelativeResize="0"/>
          <p:nvPr/>
        </p:nvPicPr>
        <p:blipFill rotWithShape="1">
          <a:blip r:embed="rId12">
            <a:alphaModFix/>
          </a:blip>
          <a:srcRect/>
          <a:stretch/>
        </p:blipFill>
        <p:spPr>
          <a:xfrm>
            <a:off x="7669500" y="68264"/>
            <a:ext cx="1395476" cy="572701"/>
          </a:xfrm>
          <a:prstGeom prst="rect">
            <a:avLst/>
          </a:prstGeom>
          <a:noFill/>
          <a:ln>
            <a:noFill/>
          </a:ln>
        </p:spPr>
      </p:pic>
      <p:grpSp>
        <p:nvGrpSpPr>
          <p:cNvPr id="11" name="Google Shape;11;ge1a9588eba_0_0"/>
          <p:cNvGrpSpPr/>
          <p:nvPr/>
        </p:nvGrpSpPr>
        <p:grpSpPr>
          <a:xfrm>
            <a:off x="6593" y="10"/>
            <a:ext cx="175500" cy="709221"/>
            <a:chOff x="6593" y="10"/>
            <a:chExt cx="175500" cy="709221"/>
          </a:xfrm>
        </p:grpSpPr>
        <p:sp>
          <p:nvSpPr>
            <p:cNvPr id="12" name="Google Shape;12;ge1a9588eba_0_0"/>
            <p:cNvSpPr/>
            <p:nvPr/>
          </p:nvSpPr>
          <p:spPr>
            <a:xfrm>
              <a:off x="6593" y="10"/>
              <a:ext cx="175500" cy="355500"/>
            </a:xfrm>
            <a:prstGeom prst="rect">
              <a:avLst/>
            </a:prstGeom>
            <a:solidFill>
              <a:srgbClr val="0E39A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 name="Google Shape;13;ge1a9588eba_0_0"/>
            <p:cNvSpPr/>
            <p:nvPr/>
          </p:nvSpPr>
          <p:spPr>
            <a:xfrm>
              <a:off x="6593" y="353731"/>
              <a:ext cx="175500" cy="355500"/>
            </a:xfrm>
            <a:prstGeom prst="rect">
              <a:avLst/>
            </a:prstGeom>
            <a:solidFill>
              <a:srgbClr val="1974D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3"/>
        <p:cNvGrpSpPr/>
        <p:nvPr/>
      </p:nvGrpSpPr>
      <p:grpSpPr>
        <a:xfrm>
          <a:off x="0" y="0"/>
          <a:ext cx="0" cy="0"/>
          <a:chOff x="0" y="0"/>
          <a:chExt cx="0" cy="0"/>
        </a:xfrm>
      </p:grpSpPr>
      <p:sp>
        <p:nvSpPr>
          <p:cNvPr id="54" name="Google Shape;54;g2419b7728cb_0_71"/>
          <p:cNvSpPr txBox="1">
            <a:spLocks noGrp="1"/>
          </p:cNvSpPr>
          <p:nvPr>
            <p:ph type="title"/>
          </p:nvPr>
        </p:nvSpPr>
        <p:spPr>
          <a:xfrm>
            <a:off x="201972" y="288368"/>
            <a:ext cx="8520600" cy="5727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rgbClr val="434343"/>
              </a:buClr>
              <a:buSzPts val="2200"/>
              <a:buFont typeface="Nunito"/>
              <a:buNone/>
              <a:defRPr sz="2200" b="1" i="0" u="none" strike="noStrike" cap="none">
                <a:solidFill>
                  <a:srgbClr val="434343"/>
                </a:solidFill>
                <a:latin typeface="Nunito"/>
                <a:ea typeface="Nunito"/>
                <a:cs typeface="Nunito"/>
                <a:sym typeface="Nunito"/>
              </a:defRPr>
            </a:lvl1pPr>
            <a:lvl2pPr marR="0" lvl="1" algn="l" rtl="0">
              <a:lnSpc>
                <a:spcPct val="100000"/>
              </a:lnSpc>
              <a:spcBef>
                <a:spcPts val="0"/>
              </a:spcBef>
              <a:spcAft>
                <a:spcPts val="0"/>
              </a:spcAft>
              <a:buClr>
                <a:srgbClr val="434343"/>
              </a:buClr>
              <a:buSzPts val="2500"/>
              <a:buFont typeface="Nunito SemiBold"/>
              <a:buNone/>
              <a:defRPr sz="2500" b="0" i="0" u="none" strike="noStrike" cap="none">
                <a:solidFill>
                  <a:srgbClr val="434343"/>
                </a:solidFill>
                <a:latin typeface="Nunito SemiBold"/>
                <a:ea typeface="Nunito SemiBold"/>
                <a:cs typeface="Nunito SemiBold"/>
                <a:sym typeface="Nunito SemiBold"/>
              </a:defRPr>
            </a:lvl2pPr>
            <a:lvl3pPr marR="0" lvl="2" algn="l" rtl="0">
              <a:lnSpc>
                <a:spcPct val="100000"/>
              </a:lnSpc>
              <a:spcBef>
                <a:spcPts val="0"/>
              </a:spcBef>
              <a:spcAft>
                <a:spcPts val="0"/>
              </a:spcAft>
              <a:buClr>
                <a:srgbClr val="434343"/>
              </a:buClr>
              <a:buSzPts val="2500"/>
              <a:buFont typeface="Nunito SemiBold"/>
              <a:buNone/>
              <a:defRPr sz="2500" b="0" i="0" u="none" strike="noStrike" cap="none">
                <a:solidFill>
                  <a:srgbClr val="434343"/>
                </a:solidFill>
                <a:latin typeface="Nunito SemiBold"/>
                <a:ea typeface="Nunito SemiBold"/>
                <a:cs typeface="Nunito SemiBold"/>
                <a:sym typeface="Nunito SemiBold"/>
              </a:defRPr>
            </a:lvl3pPr>
            <a:lvl4pPr marR="0" lvl="3" algn="l" rtl="0">
              <a:lnSpc>
                <a:spcPct val="100000"/>
              </a:lnSpc>
              <a:spcBef>
                <a:spcPts val="0"/>
              </a:spcBef>
              <a:spcAft>
                <a:spcPts val="0"/>
              </a:spcAft>
              <a:buClr>
                <a:srgbClr val="434343"/>
              </a:buClr>
              <a:buSzPts val="2500"/>
              <a:buFont typeface="Nunito SemiBold"/>
              <a:buNone/>
              <a:defRPr sz="2500" b="0" i="0" u="none" strike="noStrike" cap="none">
                <a:solidFill>
                  <a:srgbClr val="434343"/>
                </a:solidFill>
                <a:latin typeface="Nunito SemiBold"/>
                <a:ea typeface="Nunito SemiBold"/>
                <a:cs typeface="Nunito SemiBold"/>
                <a:sym typeface="Nunito SemiBold"/>
              </a:defRPr>
            </a:lvl4pPr>
            <a:lvl5pPr marR="0" lvl="4" algn="l" rtl="0">
              <a:lnSpc>
                <a:spcPct val="100000"/>
              </a:lnSpc>
              <a:spcBef>
                <a:spcPts val="0"/>
              </a:spcBef>
              <a:spcAft>
                <a:spcPts val="0"/>
              </a:spcAft>
              <a:buClr>
                <a:srgbClr val="434343"/>
              </a:buClr>
              <a:buSzPts val="2500"/>
              <a:buFont typeface="Nunito SemiBold"/>
              <a:buNone/>
              <a:defRPr sz="2500" b="0" i="0" u="none" strike="noStrike" cap="none">
                <a:solidFill>
                  <a:srgbClr val="434343"/>
                </a:solidFill>
                <a:latin typeface="Nunito SemiBold"/>
                <a:ea typeface="Nunito SemiBold"/>
                <a:cs typeface="Nunito SemiBold"/>
                <a:sym typeface="Nunito SemiBold"/>
              </a:defRPr>
            </a:lvl5pPr>
            <a:lvl6pPr marR="0" lvl="5" algn="l" rtl="0">
              <a:lnSpc>
                <a:spcPct val="100000"/>
              </a:lnSpc>
              <a:spcBef>
                <a:spcPts val="0"/>
              </a:spcBef>
              <a:spcAft>
                <a:spcPts val="0"/>
              </a:spcAft>
              <a:buClr>
                <a:srgbClr val="434343"/>
              </a:buClr>
              <a:buSzPts val="2500"/>
              <a:buFont typeface="Nunito SemiBold"/>
              <a:buNone/>
              <a:defRPr sz="2500" b="0" i="0" u="none" strike="noStrike" cap="none">
                <a:solidFill>
                  <a:srgbClr val="434343"/>
                </a:solidFill>
                <a:latin typeface="Nunito SemiBold"/>
                <a:ea typeface="Nunito SemiBold"/>
                <a:cs typeface="Nunito SemiBold"/>
                <a:sym typeface="Nunito SemiBold"/>
              </a:defRPr>
            </a:lvl6pPr>
            <a:lvl7pPr marR="0" lvl="6" algn="l" rtl="0">
              <a:lnSpc>
                <a:spcPct val="100000"/>
              </a:lnSpc>
              <a:spcBef>
                <a:spcPts val="0"/>
              </a:spcBef>
              <a:spcAft>
                <a:spcPts val="0"/>
              </a:spcAft>
              <a:buClr>
                <a:srgbClr val="434343"/>
              </a:buClr>
              <a:buSzPts val="2500"/>
              <a:buFont typeface="Nunito SemiBold"/>
              <a:buNone/>
              <a:defRPr sz="2500" b="0" i="0" u="none" strike="noStrike" cap="none">
                <a:solidFill>
                  <a:srgbClr val="434343"/>
                </a:solidFill>
                <a:latin typeface="Nunito SemiBold"/>
                <a:ea typeface="Nunito SemiBold"/>
                <a:cs typeface="Nunito SemiBold"/>
                <a:sym typeface="Nunito SemiBold"/>
              </a:defRPr>
            </a:lvl7pPr>
            <a:lvl8pPr marR="0" lvl="7" algn="l" rtl="0">
              <a:lnSpc>
                <a:spcPct val="100000"/>
              </a:lnSpc>
              <a:spcBef>
                <a:spcPts val="0"/>
              </a:spcBef>
              <a:spcAft>
                <a:spcPts val="0"/>
              </a:spcAft>
              <a:buClr>
                <a:srgbClr val="434343"/>
              </a:buClr>
              <a:buSzPts val="2500"/>
              <a:buFont typeface="Nunito SemiBold"/>
              <a:buNone/>
              <a:defRPr sz="2500" b="0" i="0" u="none" strike="noStrike" cap="none">
                <a:solidFill>
                  <a:srgbClr val="434343"/>
                </a:solidFill>
                <a:latin typeface="Nunito SemiBold"/>
                <a:ea typeface="Nunito SemiBold"/>
                <a:cs typeface="Nunito SemiBold"/>
                <a:sym typeface="Nunito SemiBold"/>
              </a:defRPr>
            </a:lvl8pPr>
            <a:lvl9pPr marR="0" lvl="8" algn="l" rtl="0">
              <a:lnSpc>
                <a:spcPct val="100000"/>
              </a:lnSpc>
              <a:spcBef>
                <a:spcPts val="0"/>
              </a:spcBef>
              <a:spcAft>
                <a:spcPts val="0"/>
              </a:spcAft>
              <a:buClr>
                <a:srgbClr val="434343"/>
              </a:buClr>
              <a:buSzPts val="2500"/>
              <a:buFont typeface="Nunito SemiBold"/>
              <a:buNone/>
              <a:defRPr sz="2500" b="0" i="0" u="none" strike="noStrike" cap="none">
                <a:solidFill>
                  <a:srgbClr val="434343"/>
                </a:solidFill>
                <a:latin typeface="Nunito SemiBold"/>
                <a:ea typeface="Nunito SemiBold"/>
                <a:cs typeface="Nunito SemiBold"/>
                <a:sym typeface="Nunito SemiBold"/>
              </a:defRPr>
            </a:lvl9pPr>
          </a:lstStyle>
          <a:p>
            <a:endParaRPr/>
          </a:p>
        </p:txBody>
      </p:sp>
      <p:sp>
        <p:nvSpPr>
          <p:cNvPr id="55" name="Google Shape;55;g2419b7728cb_0_71"/>
          <p:cNvSpPr txBox="1">
            <a:spLocks noGrp="1"/>
          </p:cNvSpPr>
          <p:nvPr>
            <p:ph type="body" idx="1"/>
          </p:nvPr>
        </p:nvSpPr>
        <p:spPr>
          <a:xfrm>
            <a:off x="311700" y="861075"/>
            <a:ext cx="8520600" cy="3416400"/>
          </a:xfrm>
          <a:prstGeom prst="rect">
            <a:avLst/>
          </a:prstGeom>
          <a:noFill/>
          <a:ln>
            <a:noFill/>
          </a:ln>
        </p:spPr>
        <p:txBody>
          <a:bodyPr spcFirstLastPara="1" wrap="square" lIns="91425" tIns="91425" rIns="91425" bIns="91425" anchor="t" anchorCtr="0">
            <a:noAutofit/>
          </a:bodyPr>
          <a:lstStyle>
            <a:lvl1pPr marL="457200" marR="0" lvl="0" indent="-323850" algn="l" rtl="0">
              <a:lnSpc>
                <a:spcPct val="115000"/>
              </a:lnSpc>
              <a:spcBef>
                <a:spcPts val="0"/>
              </a:spcBef>
              <a:spcAft>
                <a:spcPts val="0"/>
              </a:spcAft>
              <a:buClr>
                <a:schemeClr val="dk2"/>
              </a:buClr>
              <a:buSzPts val="1500"/>
              <a:buFont typeface="Nunito"/>
              <a:buChar char="●"/>
              <a:defRPr sz="1500" b="0" i="0" u="none" strike="noStrike" cap="none">
                <a:solidFill>
                  <a:schemeClr val="dk2"/>
                </a:solidFill>
                <a:latin typeface="Nunito"/>
                <a:ea typeface="Nunito"/>
                <a:cs typeface="Nunito"/>
                <a:sym typeface="Nunito"/>
              </a:defRPr>
            </a:lvl1pPr>
            <a:lvl2pPr marL="914400" marR="0" lvl="1" indent="-311150" algn="l" rtl="0">
              <a:lnSpc>
                <a:spcPct val="115000"/>
              </a:lnSpc>
              <a:spcBef>
                <a:spcPts val="1600"/>
              </a:spcBef>
              <a:spcAft>
                <a:spcPts val="0"/>
              </a:spcAft>
              <a:buClr>
                <a:schemeClr val="dk2"/>
              </a:buClr>
              <a:buSzPts val="1300"/>
              <a:buFont typeface="Nunito"/>
              <a:buChar char="○"/>
              <a:defRPr sz="1300" b="0" i="0" u="none" strike="noStrike" cap="none">
                <a:solidFill>
                  <a:schemeClr val="dk2"/>
                </a:solidFill>
                <a:latin typeface="Nunito"/>
                <a:ea typeface="Nunito"/>
                <a:cs typeface="Nunito"/>
                <a:sym typeface="Nunito"/>
              </a:defRPr>
            </a:lvl2pPr>
            <a:lvl3pPr marL="1371600" marR="0" lvl="2" indent="-304800" algn="l" rtl="0">
              <a:lnSpc>
                <a:spcPct val="115000"/>
              </a:lnSpc>
              <a:spcBef>
                <a:spcPts val="1600"/>
              </a:spcBef>
              <a:spcAft>
                <a:spcPts val="0"/>
              </a:spcAft>
              <a:buClr>
                <a:schemeClr val="dk2"/>
              </a:buClr>
              <a:buSzPts val="1200"/>
              <a:buFont typeface="Nunito"/>
              <a:buChar char="■"/>
              <a:defRPr sz="1200" b="0" i="0" u="none" strike="noStrike" cap="none">
                <a:solidFill>
                  <a:schemeClr val="dk2"/>
                </a:solidFill>
                <a:latin typeface="Nunito"/>
                <a:ea typeface="Nunito"/>
                <a:cs typeface="Nunito"/>
                <a:sym typeface="Nunito"/>
              </a:defRPr>
            </a:lvl3pPr>
            <a:lvl4pPr marL="1828800" marR="0" lvl="3" indent="-298450" algn="l" rtl="0">
              <a:lnSpc>
                <a:spcPct val="115000"/>
              </a:lnSpc>
              <a:spcBef>
                <a:spcPts val="1600"/>
              </a:spcBef>
              <a:spcAft>
                <a:spcPts val="0"/>
              </a:spcAft>
              <a:buClr>
                <a:schemeClr val="dk2"/>
              </a:buClr>
              <a:buSzPts val="1100"/>
              <a:buFont typeface="Nunito"/>
              <a:buChar char="●"/>
              <a:defRPr sz="1100" b="0" i="0" u="none" strike="noStrike" cap="none">
                <a:solidFill>
                  <a:schemeClr val="dk2"/>
                </a:solidFill>
                <a:latin typeface="Nunito"/>
                <a:ea typeface="Nunito"/>
                <a:cs typeface="Nunito"/>
                <a:sym typeface="Nunito"/>
              </a:defRPr>
            </a:lvl4pPr>
            <a:lvl5pPr marL="2286000" marR="0" lvl="4" indent="-292100" algn="l" rtl="0">
              <a:lnSpc>
                <a:spcPct val="115000"/>
              </a:lnSpc>
              <a:spcBef>
                <a:spcPts val="1600"/>
              </a:spcBef>
              <a:spcAft>
                <a:spcPts val="0"/>
              </a:spcAft>
              <a:buClr>
                <a:schemeClr val="dk2"/>
              </a:buClr>
              <a:buSzPts val="1000"/>
              <a:buFont typeface="Nunito"/>
              <a:buChar char="○"/>
              <a:defRPr sz="1000" b="0" i="0" u="none" strike="noStrike" cap="none">
                <a:solidFill>
                  <a:schemeClr val="dk2"/>
                </a:solidFill>
                <a:latin typeface="Nunito"/>
                <a:ea typeface="Nunito"/>
                <a:cs typeface="Nunito"/>
                <a:sym typeface="Nunito"/>
              </a:defRPr>
            </a:lvl5pPr>
            <a:lvl6pPr marL="2743200" marR="0" lvl="5" indent="-285750" algn="l" rtl="0">
              <a:lnSpc>
                <a:spcPct val="115000"/>
              </a:lnSpc>
              <a:spcBef>
                <a:spcPts val="1600"/>
              </a:spcBef>
              <a:spcAft>
                <a:spcPts val="0"/>
              </a:spcAft>
              <a:buClr>
                <a:schemeClr val="dk2"/>
              </a:buClr>
              <a:buSzPts val="900"/>
              <a:buFont typeface="Nunito"/>
              <a:buChar char="■"/>
              <a:defRPr sz="900" b="0" i="0" u="none" strike="noStrike" cap="none">
                <a:solidFill>
                  <a:schemeClr val="dk2"/>
                </a:solidFill>
                <a:latin typeface="Nunito"/>
                <a:ea typeface="Nunito"/>
                <a:cs typeface="Nunito"/>
                <a:sym typeface="Nunito"/>
              </a:defRPr>
            </a:lvl6pPr>
            <a:lvl7pPr marL="3200400" marR="0" lvl="6" indent="-279400" algn="l" rtl="0">
              <a:lnSpc>
                <a:spcPct val="115000"/>
              </a:lnSpc>
              <a:spcBef>
                <a:spcPts val="1600"/>
              </a:spcBef>
              <a:spcAft>
                <a:spcPts val="0"/>
              </a:spcAft>
              <a:buClr>
                <a:schemeClr val="dk2"/>
              </a:buClr>
              <a:buSzPts val="800"/>
              <a:buFont typeface="Nunito"/>
              <a:buChar char="●"/>
              <a:defRPr sz="800" b="0" i="0" u="none" strike="noStrike" cap="none">
                <a:solidFill>
                  <a:schemeClr val="dk2"/>
                </a:solidFill>
                <a:latin typeface="Nunito"/>
                <a:ea typeface="Nunito"/>
                <a:cs typeface="Nunito"/>
                <a:sym typeface="Nunito"/>
              </a:defRPr>
            </a:lvl7pPr>
            <a:lvl8pPr marL="3657600" marR="0" lvl="7" indent="-273050" algn="l" rtl="0">
              <a:lnSpc>
                <a:spcPct val="115000"/>
              </a:lnSpc>
              <a:spcBef>
                <a:spcPts val="1600"/>
              </a:spcBef>
              <a:spcAft>
                <a:spcPts val="0"/>
              </a:spcAft>
              <a:buClr>
                <a:schemeClr val="dk2"/>
              </a:buClr>
              <a:buSzPts val="700"/>
              <a:buFont typeface="Nunito"/>
              <a:buChar char="○"/>
              <a:defRPr sz="700" b="0" i="0" u="none" strike="noStrike" cap="none">
                <a:solidFill>
                  <a:schemeClr val="dk2"/>
                </a:solidFill>
                <a:latin typeface="Nunito"/>
                <a:ea typeface="Nunito"/>
                <a:cs typeface="Nunito"/>
                <a:sym typeface="Nunito"/>
              </a:defRPr>
            </a:lvl8pPr>
            <a:lvl9pPr marL="4114800" marR="0" lvl="8" indent="-266700" algn="l" rtl="0">
              <a:lnSpc>
                <a:spcPct val="115000"/>
              </a:lnSpc>
              <a:spcBef>
                <a:spcPts val="1600"/>
              </a:spcBef>
              <a:spcAft>
                <a:spcPts val="1600"/>
              </a:spcAft>
              <a:buClr>
                <a:schemeClr val="dk2"/>
              </a:buClr>
              <a:buSzPts val="600"/>
              <a:buFont typeface="Nunito"/>
              <a:buChar char="■"/>
              <a:defRPr sz="600" b="0" i="0" u="none" strike="noStrike" cap="none">
                <a:solidFill>
                  <a:schemeClr val="dk2"/>
                </a:solidFill>
                <a:latin typeface="Nunito"/>
                <a:ea typeface="Nunito"/>
                <a:cs typeface="Nunito"/>
                <a:sym typeface="Nunito"/>
              </a:defRPr>
            </a:lvl9pPr>
          </a:lstStyle>
          <a:p>
            <a:endParaRPr/>
          </a:p>
        </p:txBody>
      </p:sp>
      <p:sp>
        <p:nvSpPr>
          <p:cNvPr id="56" name="Google Shape;56;g2419b7728cb_0_71"/>
          <p:cNvSpPr txBox="1"/>
          <p:nvPr/>
        </p:nvSpPr>
        <p:spPr>
          <a:xfrm>
            <a:off x="2234400" y="4917657"/>
            <a:ext cx="4675200" cy="275700"/>
          </a:xfrm>
          <a:prstGeom prst="rect">
            <a:avLst/>
          </a:prstGeom>
          <a:noFill/>
          <a:ln>
            <a:noFill/>
          </a:ln>
        </p:spPr>
        <p:txBody>
          <a:bodyPr spcFirstLastPara="1" wrap="square" lIns="91425" tIns="91425" rIns="91425" bIns="91425" anchor="t" anchorCtr="0">
            <a:noAutofit/>
          </a:bodyPr>
          <a:lstStyle/>
          <a:p>
            <a:pPr marL="12700" marR="0" lvl="0" indent="0" algn="ctr" rtl="0">
              <a:lnSpc>
                <a:spcPct val="102500"/>
              </a:lnSpc>
              <a:spcBef>
                <a:spcPts val="0"/>
              </a:spcBef>
              <a:spcAft>
                <a:spcPts val="0"/>
              </a:spcAft>
              <a:buClr>
                <a:srgbClr val="000000"/>
              </a:buClr>
              <a:buSzPts val="700"/>
              <a:buFont typeface="Arial"/>
              <a:buNone/>
            </a:pPr>
            <a:r>
              <a:rPr lang="en" sz="700" b="1" i="0" u="none" strike="noStrike" cap="none">
                <a:solidFill>
                  <a:srgbClr val="434343"/>
                </a:solidFill>
                <a:latin typeface="Nunito"/>
                <a:ea typeface="Nunito"/>
                <a:cs typeface="Nunito"/>
                <a:sym typeface="Nunito"/>
              </a:rPr>
              <a:t>Proprietary content. © Great Learning. All Rights Reserved. Unauthorized use or distribution prohibited.</a:t>
            </a:r>
            <a:endParaRPr sz="700" b="1" i="0" u="none" strike="noStrike" cap="none">
              <a:solidFill>
                <a:srgbClr val="434343"/>
              </a:solidFill>
              <a:latin typeface="Nunito"/>
              <a:ea typeface="Nunito"/>
              <a:cs typeface="Nunito"/>
              <a:sym typeface="Nunito"/>
            </a:endParaRPr>
          </a:p>
        </p:txBody>
      </p:sp>
      <p:sp>
        <p:nvSpPr>
          <p:cNvPr id="57" name="Google Shape;57;g2419b7728cb_0_71"/>
          <p:cNvSpPr txBox="1">
            <a:spLocks noGrp="1"/>
          </p:cNvSpPr>
          <p:nvPr>
            <p:ph type="sldNum" idx="12"/>
          </p:nvPr>
        </p:nvSpPr>
        <p:spPr>
          <a:xfrm>
            <a:off x="8832299" y="4946907"/>
            <a:ext cx="365400" cy="217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1pPr>
            <a:lvl2pPr marL="0" marR="0" lvl="1" indent="0" algn="ctr" rtl="0">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2pPr>
            <a:lvl3pPr marL="0" marR="0" lvl="2" indent="0" algn="ctr" rtl="0">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3pPr>
            <a:lvl4pPr marL="0" marR="0" lvl="3" indent="0" algn="ctr" rtl="0">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4pPr>
            <a:lvl5pPr marL="0" marR="0" lvl="4" indent="0" algn="ctr" rtl="0">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5pPr>
            <a:lvl6pPr marL="0" marR="0" lvl="5" indent="0" algn="ctr" rtl="0">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6pPr>
            <a:lvl7pPr marL="0" marR="0" lvl="6" indent="0" algn="ctr" rtl="0">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7pPr>
            <a:lvl8pPr marL="0" marR="0" lvl="7" indent="0" algn="ctr" rtl="0">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8pPr>
            <a:lvl9pPr marL="0" marR="0" lvl="8" indent="0" algn="ctr" rtl="0">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9pPr>
          </a:lstStyle>
          <a:p>
            <a:pPr marL="0" lvl="0" indent="0" algn="ctr" rtl="0">
              <a:spcBef>
                <a:spcPts val="0"/>
              </a:spcBef>
              <a:spcAft>
                <a:spcPts val="0"/>
              </a:spcAft>
              <a:buNone/>
            </a:pPr>
            <a:fld id="{00000000-1234-1234-1234-123412341234}" type="slidenum">
              <a:rPr lang="en"/>
              <a:t>‹#›</a:t>
            </a:fld>
            <a:endParaRPr/>
          </a:p>
        </p:txBody>
      </p:sp>
      <p:pic>
        <p:nvPicPr>
          <p:cNvPr id="58" name="Google Shape;58;g2419b7728cb_0_71"/>
          <p:cNvPicPr preferRelativeResize="0"/>
          <p:nvPr/>
        </p:nvPicPr>
        <p:blipFill rotWithShape="1">
          <a:blip r:embed="rId12">
            <a:alphaModFix/>
          </a:blip>
          <a:srcRect/>
          <a:stretch/>
        </p:blipFill>
        <p:spPr>
          <a:xfrm>
            <a:off x="7669500" y="68264"/>
            <a:ext cx="1395475" cy="572700"/>
          </a:xfrm>
          <a:prstGeom prst="rect">
            <a:avLst/>
          </a:prstGeom>
          <a:noFill/>
          <a:ln>
            <a:noFill/>
          </a:ln>
        </p:spPr>
      </p:pic>
      <p:grpSp>
        <p:nvGrpSpPr>
          <p:cNvPr id="59" name="Google Shape;59;g2419b7728cb_0_71"/>
          <p:cNvGrpSpPr/>
          <p:nvPr/>
        </p:nvGrpSpPr>
        <p:grpSpPr>
          <a:xfrm>
            <a:off x="6593" y="10"/>
            <a:ext cx="175500" cy="709221"/>
            <a:chOff x="6593" y="10"/>
            <a:chExt cx="175500" cy="709221"/>
          </a:xfrm>
        </p:grpSpPr>
        <p:sp>
          <p:nvSpPr>
            <p:cNvPr id="60" name="Google Shape;60;g2419b7728cb_0_71"/>
            <p:cNvSpPr/>
            <p:nvPr/>
          </p:nvSpPr>
          <p:spPr>
            <a:xfrm>
              <a:off x="6593" y="10"/>
              <a:ext cx="175500" cy="355500"/>
            </a:xfrm>
            <a:prstGeom prst="rect">
              <a:avLst/>
            </a:prstGeom>
            <a:solidFill>
              <a:srgbClr val="0E39A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1" name="Google Shape;61;g2419b7728cb_0_71"/>
            <p:cNvSpPr/>
            <p:nvPr/>
          </p:nvSpPr>
          <p:spPr>
            <a:xfrm>
              <a:off x="6593" y="353731"/>
              <a:ext cx="175500" cy="355500"/>
            </a:xfrm>
            <a:prstGeom prst="rect">
              <a:avLst/>
            </a:prstGeom>
            <a:solidFill>
              <a:srgbClr val="1974D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Tree>
  </p:cSld>
  <p:clrMap bg1="lt1" tx1="dk1" bg2="dk2" tx2="lt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101"/>
        <p:cNvGrpSpPr/>
        <p:nvPr/>
      </p:nvGrpSpPr>
      <p:grpSpPr>
        <a:xfrm>
          <a:off x="0" y="0"/>
          <a:ext cx="0" cy="0"/>
          <a:chOff x="0" y="0"/>
          <a:chExt cx="0" cy="0"/>
        </a:xfrm>
      </p:grpSpPr>
      <p:sp>
        <p:nvSpPr>
          <p:cNvPr id="102" name="Google Shape;102;g244d23124c0_1_104"/>
          <p:cNvSpPr txBox="1">
            <a:spLocks noGrp="1"/>
          </p:cNvSpPr>
          <p:nvPr>
            <p:ph type="title"/>
          </p:nvPr>
        </p:nvSpPr>
        <p:spPr>
          <a:xfrm>
            <a:off x="201972" y="288368"/>
            <a:ext cx="8520600" cy="5727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rgbClr val="434343"/>
              </a:buClr>
              <a:buSzPts val="2200"/>
              <a:buFont typeface="Nunito"/>
              <a:buNone/>
              <a:defRPr sz="2200" b="1" i="0" u="none" strike="noStrike" cap="none">
                <a:solidFill>
                  <a:srgbClr val="434343"/>
                </a:solidFill>
                <a:latin typeface="Nunito"/>
                <a:ea typeface="Nunito"/>
                <a:cs typeface="Nunito"/>
                <a:sym typeface="Nunito"/>
              </a:defRPr>
            </a:lvl1pPr>
            <a:lvl2pPr marR="0" lvl="1" algn="l" rtl="0">
              <a:lnSpc>
                <a:spcPct val="100000"/>
              </a:lnSpc>
              <a:spcBef>
                <a:spcPts val="0"/>
              </a:spcBef>
              <a:spcAft>
                <a:spcPts val="0"/>
              </a:spcAft>
              <a:buClr>
                <a:srgbClr val="434343"/>
              </a:buClr>
              <a:buSzPts val="2500"/>
              <a:buFont typeface="Nunito SemiBold"/>
              <a:buNone/>
              <a:defRPr sz="2500" b="0" i="0" u="none" strike="noStrike" cap="none">
                <a:solidFill>
                  <a:srgbClr val="434343"/>
                </a:solidFill>
                <a:latin typeface="Nunito SemiBold"/>
                <a:ea typeface="Nunito SemiBold"/>
                <a:cs typeface="Nunito SemiBold"/>
                <a:sym typeface="Nunito SemiBold"/>
              </a:defRPr>
            </a:lvl2pPr>
            <a:lvl3pPr marR="0" lvl="2" algn="l" rtl="0">
              <a:lnSpc>
                <a:spcPct val="100000"/>
              </a:lnSpc>
              <a:spcBef>
                <a:spcPts val="0"/>
              </a:spcBef>
              <a:spcAft>
                <a:spcPts val="0"/>
              </a:spcAft>
              <a:buClr>
                <a:srgbClr val="434343"/>
              </a:buClr>
              <a:buSzPts val="2500"/>
              <a:buFont typeface="Nunito SemiBold"/>
              <a:buNone/>
              <a:defRPr sz="2500" b="0" i="0" u="none" strike="noStrike" cap="none">
                <a:solidFill>
                  <a:srgbClr val="434343"/>
                </a:solidFill>
                <a:latin typeface="Nunito SemiBold"/>
                <a:ea typeface="Nunito SemiBold"/>
                <a:cs typeface="Nunito SemiBold"/>
                <a:sym typeface="Nunito SemiBold"/>
              </a:defRPr>
            </a:lvl3pPr>
            <a:lvl4pPr marR="0" lvl="3" algn="l" rtl="0">
              <a:lnSpc>
                <a:spcPct val="100000"/>
              </a:lnSpc>
              <a:spcBef>
                <a:spcPts val="0"/>
              </a:spcBef>
              <a:spcAft>
                <a:spcPts val="0"/>
              </a:spcAft>
              <a:buClr>
                <a:srgbClr val="434343"/>
              </a:buClr>
              <a:buSzPts val="2500"/>
              <a:buFont typeface="Nunito SemiBold"/>
              <a:buNone/>
              <a:defRPr sz="2500" b="0" i="0" u="none" strike="noStrike" cap="none">
                <a:solidFill>
                  <a:srgbClr val="434343"/>
                </a:solidFill>
                <a:latin typeface="Nunito SemiBold"/>
                <a:ea typeface="Nunito SemiBold"/>
                <a:cs typeface="Nunito SemiBold"/>
                <a:sym typeface="Nunito SemiBold"/>
              </a:defRPr>
            </a:lvl4pPr>
            <a:lvl5pPr marR="0" lvl="4" algn="l" rtl="0">
              <a:lnSpc>
                <a:spcPct val="100000"/>
              </a:lnSpc>
              <a:spcBef>
                <a:spcPts val="0"/>
              </a:spcBef>
              <a:spcAft>
                <a:spcPts val="0"/>
              </a:spcAft>
              <a:buClr>
                <a:srgbClr val="434343"/>
              </a:buClr>
              <a:buSzPts val="2500"/>
              <a:buFont typeface="Nunito SemiBold"/>
              <a:buNone/>
              <a:defRPr sz="2500" b="0" i="0" u="none" strike="noStrike" cap="none">
                <a:solidFill>
                  <a:srgbClr val="434343"/>
                </a:solidFill>
                <a:latin typeface="Nunito SemiBold"/>
                <a:ea typeface="Nunito SemiBold"/>
                <a:cs typeface="Nunito SemiBold"/>
                <a:sym typeface="Nunito SemiBold"/>
              </a:defRPr>
            </a:lvl5pPr>
            <a:lvl6pPr marR="0" lvl="5" algn="l" rtl="0">
              <a:lnSpc>
                <a:spcPct val="100000"/>
              </a:lnSpc>
              <a:spcBef>
                <a:spcPts val="0"/>
              </a:spcBef>
              <a:spcAft>
                <a:spcPts val="0"/>
              </a:spcAft>
              <a:buClr>
                <a:srgbClr val="434343"/>
              </a:buClr>
              <a:buSzPts val="2500"/>
              <a:buFont typeface="Nunito SemiBold"/>
              <a:buNone/>
              <a:defRPr sz="2500" b="0" i="0" u="none" strike="noStrike" cap="none">
                <a:solidFill>
                  <a:srgbClr val="434343"/>
                </a:solidFill>
                <a:latin typeface="Nunito SemiBold"/>
                <a:ea typeface="Nunito SemiBold"/>
                <a:cs typeface="Nunito SemiBold"/>
                <a:sym typeface="Nunito SemiBold"/>
              </a:defRPr>
            </a:lvl6pPr>
            <a:lvl7pPr marR="0" lvl="6" algn="l" rtl="0">
              <a:lnSpc>
                <a:spcPct val="100000"/>
              </a:lnSpc>
              <a:spcBef>
                <a:spcPts val="0"/>
              </a:spcBef>
              <a:spcAft>
                <a:spcPts val="0"/>
              </a:spcAft>
              <a:buClr>
                <a:srgbClr val="434343"/>
              </a:buClr>
              <a:buSzPts val="2500"/>
              <a:buFont typeface="Nunito SemiBold"/>
              <a:buNone/>
              <a:defRPr sz="2500" b="0" i="0" u="none" strike="noStrike" cap="none">
                <a:solidFill>
                  <a:srgbClr val="434343"/>
                </a:solidFill>
                <a:latin typeface="Nunito SemiBold"/>
                <a:ea typeface="Nunito SemiBold"/>
                <a:cs typeface="Nunito SemiBold"/>
                <a:sym typeface="Nunito SemiBold"/>
              </a:defRPr>
            </a:lvl7pPr>
            <a:lvl8pPr marR="0" lvl="7" algn="l" rtl="0">
              <a:lnSpc>
                <a:spcPct val="100000"/>
              </a:lnSpc>
              <a:spcBef>
                <a:spcPts val="0"/>
              </a:spcBef>
              <a:spcAft>
                <a:spcPts val="0"/>
              </a:spcAft>
              <a:buClr>
                <a:srgbClr val="434343"/>
              </a:buClr>
              <a:buSzPts val="2500"/>
              <a:buFont typeface="Nunito SemiBold"/>
              <a:buNone/>
              <a:defRPr sz="2500" b="0" i="0" u="none" strike="noStrike" cap="none">
                <a:solidFill>
                  <a:srgbClr val="434343"/>
                </a:solidFill>
                <a:latin typeface="Nunito SemiBold"/>
                <a:ea typeface="Nunito SemiBold"/>
                <a:cs typeface="Nunito SemiBold"/>
                <a:sym typeface="Nunito SemiBold"/>
              </a:defRPr>
            </a:lvl8pPr>
            <a:lvl9pPr marR="0" lvl="8" algn="l" rtl="0">
              <a:lnSpc>
                <a:spcPct val="100000"/>
              </a:lnSpc>
              <a:spcBef>
                <a:spcPts val="0"/>
              </a:spcBef>
              <a:spcAft>
                <a:spcPts val="0"/>
              </a:spcAft>
              <a:buClr>
                <a:srgbClr val="434343"/>
              </a:buClr>
              <a:buSzPts val="2500"/>
              <a:buFont typeface="Nunito SemiBold"/>
              <a:buNone/>
              <a:defRPr sz="2500" b="0" i="0" u="none" strike="noStrike" cap="none">
                <a:solidFill>
                  <a:srgbClr val="434343"/>
                </a:solidFill>
                <a:latin typeface="Nunito SemiBold"/>
                <a:ea typeface="Nunito SemiBold"/>
                <a:cs typeface="Nunito SemiBold"/>
                <a:sym typeface="Nunito SemiBold"/>
              </a:defRPr>
            </a:lvl9pPr>
          </a:lstStyle>
          <a:p>
            <a:endParaRPr/>
          </a:p>
        </p:txBody>
      </p:sp>
      <p:sp>
        <p:nvSpPr>
          <p:cNvPr id="103" name="Google Shape;103;g244d23124c0_1_104"/>
          <p:cNvSpPr txBox="1">
            <a:spLocks noGrp="1"/>
          </p:cNvSpPr>
          <p:nvPr>
            <p:ph type="body" idx="1"/>
          </p:nvPr>
        </p:nvSpPr>
        <p:spPr>
          <a:xfrm>
            <a:off x="311700" y="861075"/>
            <a:ext cx="8520600" cy="3416400"/>
          </a:xfrm>
          <a:prstGeom prst="rect">
            <a:avLst/>
          </a:prstGeom>
          <a:noFill/>
          <a:ln>
            <a:noFill/>
          </a:ln>
        </p:spPr>
        <p:txBody>
          <a:bodyPr spcFirstLastPara="1" wrap="square" lIns="91425" tIns="91425" rIns="91425" bIns="91425" anchor="t" anchorCtr="0">
            <a:noAutofit/>
          </a:bodyPr>
          <a:lstStyle>
            <a:lvl1pPr marL="457200" marR="0" lvl="0" indent="-323850" algn="l" rtl="0">
              <a:lnSpc>
                <a:spcPct val="115000"/>
              </a:lnSpc>
              <a:spcBef>
                <a:spcPts val="0"/>
              </a:spcBef>
              <a:spcAft>
                <a:spcPts val="0"/>
              </a:spcAft>
              <a:buClr>
                <a:schemeClr val="dk2"/>
              </a:buClr>
              <a:buSzPts val="1500"/>
              <a:buFont typeface="Nunito"/>
              <a:buChar char="●"/>
              <a:defRPr sz="1500" b="0" i="0" u="none" strike="noStrike" cap="none">
                <a:solidFill>
                  <a:schemeClr val="dk2"/>
                </a:solidFill>
                <a:latin typeface="Nunito"/>
                <a:ea typeface="Nunito"/>
                <a:cs typeface="Nunito"/>
                <a:sym typeface="Nunito"/>
              </a:defRPr>
            </a:lvl1pPr>
            <a:lvl2pPr marL="914400" marR="0" lvl="1" indent="-311150" algn="l" rtl="0">
              <a:lnSpc>
                <a:spcPct val="115000"/>
              </a:lnSpc>
              <a:spcBef>
                <a:spcPts val="1600"/>
              </a:spcBef>
              <a:spcAft>
                <a:spcPts val="0"/>
              </a:spcAft>
              <a:buClr>
                <a:schemeClr val="dk2"/>
              </a:buClr>
              <a:buSzPts val="1300"/>
              <a:buFont typeface="Nunito"/>
              <a:buChar char="○"/>
              <a:defRPr sz="1300" b="0" i="0" u="none" strike="noStrike" cap="none">
                <a:solidFill>
                  <a:schemeClr val="dk2"/>
                </a:solidFill>
                <a:latin typeface="Nunito"/>
                <a:ea typeface="Nunito"/>
                <a:cs typeface="Nunito"/>
                <a:sym typeface="Nunito"/>
              </a:defRPr>
            </a:lvl2pPr>
            <a:lvl3pPr marL="1371600" marR="0" lvl="2" indent="-304800" algn="l" rtl="0">
              <a:lnSpc>
                <a:spcPct val="115000"/>
              </a:lnSpc>
              <a:spcBef>
                <a:spcPts val="1600"/>
              </a:spcBef>
              <a:spcAft>
                <a:spcPts val="0"/>
              </a:spcAft>
              <a:buClr>
                <a:schemeClr val="dk2"/>
              </a:buClr>
              <a:buSzPts val="1200"/>
              <a:buFont typeface="Nunito"/>
              <a:buChar char="■"/>
              <a:defRPr sz="1200" b="0" i="0" u="none" strike="noStrike" cap="none">
                <a:solidFill>
                  <a:schemeClr val="dk2"/>
                </a:solidFill>
                <a:latin typeface="Nunito"/>
                <a:ea typeface="Nunito"/>
                <a:cs typeface="Nunito"/>
                <a:sym typeface="Nunito"/>
              </a:defRPr>
            </a:lvl3pPr>
            <a:lvl4pPr marL="1828800" marR="0" lvl="3" indent="-298450" algn="l" rtl="0">
              <a:lnSpc>
                <a:spcPct val="115000"/>
              </a:lnSpc>
              <a:spcBef>
                <a:spcPts val="1600"/>
              </a:spcBef>
              <a:spcAft>
                <a:spcPts val="0"/>
              </a:spcAft>
              <a:buClr>
                <a:schemeClr val="dk2"/>
              </a:buClr>
              <a:buSzPts val="1100"/>
              <a:buFont typeface="Nunito"/>
              <a:buChar char="●"/>
              <a:defRPr sz="1100" b="0" i="0" u="none" strike="noStrike" cap="none">
                <a:solidFill>
                  <a:schemeClr val="dk2"/>
                </a:solidFill>
                <a:latin typeface="Nunito"/>
                <a:ea typeface="Nunito"/>
                <a:cs typeface="Nunito"/>
                <a:sym typeface="Nunito"/>
              </a:defRPr>
            </a:lvl4pPr>
            <a:lvl5pPr marL="2286000" marR="0" lvl="4" indent="-292100" algn="l" rtl="0">
              <a:lnSpc>
                <a:spcPct val="115000"/>
              </a:lnSpc>
              <a:spcBef>
                <a:spcPts val="1600"/>
              </a:spcBef>
              <a:spcAft>
                <a:spcPts val="0"/>
              </a:spcAft>
              <a:buClr>
                <a:schemeClr val="dk2"/>
              </a:buClr>
              <a:buSzPts val="1000"/>
              <a:buFont typeface="Nunito"/>
              <a:buChar char="○"/>
              <a:defRPr sz="1000" b="0" i="0" u="none" strike="noStrike" cap="none">
                <a:solidFill>
                  <a:schemeClr val="dk2"/>
                </a:solidFill>
                <a:latin typeface="Nunito"/>
                <a:ea typeface="Nunito"/>
                <a:cs typeface="Nunito"/>
                <a:sym typeface="Nunito"/>
              </a:defRPr>
            </a:lvl5pPr>
            <a:lvl6pPr marL="2743200" marR="0" lvl="5" indent="-285750" algn="l" rtl="0">
              <a:lnSpc>
                <a:spcPct val="115000"/>
              </a:lnSpc>
              <a:spcBef>
                <a:spcPts val="1600"/>
              </a:spcBef>
              <a:spcAft>
                <a:spcPts val="0"/>
              </a:spcAft>
              <a:buClr>
                <a:schemeClr val="dk2"/>
              </a:buClr>
              <a:buSzPts val="900"/>
              <a:buFont typeface="Nunito"/>
              <a:buChar char="■"/>
              <a:defRPr sz="900" b="0" i="0" u="none" strike="noStrike" cap="none">
                <a:solidFill>
                  <a:schemeClr val="dk2"/>
                </a:solidFill>
                <a:latin typeface="Nunito"/>
                <a:ea typeface="Nunito"/>
                <a:cs typeface="Nunito"/>
                <a:sym typeface="Nunito"/>
              </a:defRPr>
            </a:lvl6pPr>
            <a:lvl7pPr marL="3200400" marR="0" lvl="6" indent="-279400" algn="l" rtl="0">
              <a:lnSpc>
                <a:spcPct val="115000"/>
              </a:lnSpc>
              <a:spcBef>
                <a:spcPts val="1600"/>
              </a:spcBef>
              <a:spcAft>
                <a:spcPts val="0"/>
              </a:spcAft>
              <a:buClr>
                <a:schemeClr val="dk2"/>
              </a:buClr>
              <a:buSzPts val="800"/>
              <a:buFont typeface="Nunito"/>
              <a:buChar char="●"/>
              <a:defRPr sz="800" b="0" i="0" u="none" strike="noStrike" cap="none">
                <a:solidFill>
                  <a:schemeClr val="dk2"/>
                </a:solidFill>
                <a:latin typeface="Nunito"/>
                <a:ea typeface="Nunito"/>
                <a:cs typeface="Nunito"/>
                <a:sym typeface="Nunito"/>
              </a:defRPr>
            </a:lvl7pPr>
            <a:lvl8pPr marL="3657600" marR="0" lvl="7" indent="-273050" algn="l" rtl="0">
              <a:lnSpc>
                <a:spcPct val="115000"/>
              </a:lnSpc>
              <a:spcBef>
                <a:spcPts val="1600"/>
              </a:spcBef>
              <a:spcAft>
                <a:spcPts val="0"/>
              </a:spcAft>
              <a:buClr>
                <a:schemeClr val="dk2"/>
              </a:buClr>
              <a:buSzPts val="700"/>
              <a:buFont typeface="Nunito"/>
              <a:buChar char="○"/>
              <a:defRPr sz="700" b="0" i="0" u="none" strike="noStrike" cap="none">
                <a:solidFill>
                  <a:schemeClr val="dk2"/>
                </a:solidFill>
                <a:latin typeface="Nunito"/>
                <a:ea typeface="Nunito"/>
                <a:cs typeface="Nunito"/>
                <a:sym typeface="Nunito"/>
              </a:defRPr>
            </a:lvl8pPr>
            <a:lvl9pPr marL="4114800" marR="0" lvl="8" indent="-266700" algn="l" rtl="0">
              <a:lnSpc>
                <a:spcPct val="115000"/>
              </a:lnSpc>
              <a:spcBef>
                <a:spcPts val="1600"/>
              </a:spcBef>
              <a:spcAft>
                <a:spcPts val="1600"/>
              </a:spcAft>
              <a:buClr>
                <a:schemeClr val="dk2"/>
              </a:buClr>
              <a:buSzPts val="600"/>
              <a:buFont typeface="Nunito"/>
              <a:buChar char="■"/>
              <a:defRPr sz="600" b="0" i="0" u="none" strike="noStrike" cap="none">
                <a:solidFill>
                  <a:schemeClr val="dk2"/>
                </a:solidFill>
                <a:latin typeface="Nunito"/>
                <a:ea typeface="Nunito"/>
                <a:cs typeface="Nunito"/>
                <a:sym typeface="Nunito"/>
              </a:defRPr>
            </a:lvl9pPr>
          </a:lstStyle>
          <a:p>
            <a:endParaRPr/>
          </a:p>
        </p:txBody>
      </p:sp>
      <p:sp>
        <p:nvSpPr>
          <p:cNvPr id="104" name="Google Shape;104;g244d23124c0_1_104"/>
          <p:cNvSpPr txBox="1"/>
          <p:nvPr/>
        </p:nvSpPr>
        <p:spPr>
          <a:xfrm>
            <a:off x="2234400" y="4917657"/>
            <a:ext cx="4675200" cy="275700"/>
          </a:xfrm>
          <a:prstGeom prst="rect">
            <a:avLst/>
          </a:prstGeom>
          <a:noFill/>
          <a:ln>
            <a:noFill/>
          </a:ln>
        </p:spPr>
        <p:txBody>
          <a:bodyPr spcFirstLastPara="1" wrap="square" lIns="91425" tIns="91425" rIns="91425" bIns="91425" anchor="t" anchorCtr="0">
            <a:noAutofit/>
          </a:bodyPr>
          <a:lstStyle/>
          <a:p>
            <a:pPr marL="12700" marR="0" lvl="0" indent="0" algn="ctr" rtl="0">
              <a:lnSpc>
                <a:spcPct val="102500"/>
              </a:lnSpc>
              <a:spcBef>
                <a:spcPts val="0"/>
              </a:spcBef>
              <a:spcAft>
                <a:spcPts val="0"/>
              </a:spcAft>
              <a:buClr>
                <a:srgbClr val="000000"/>
              </a:buClr>
              <a:buSzPts val="700"/>
              <a:buFont typeface="Arial"/>
              <a:buNone/>
            </a:pPr>
            <a:r>
              <a:rPr lang="en" sz="700" b="1" i="0" u="none" strike="noStrike" cap="none">
                <a:solidFill>
                  <a:srgbClr val="434343"/>
                </a:solidFill>
                <a:latin typeface="Nunito"/>
                <a:ea typeface="Nunito"/>
                <a:cs typeface="Nunito"/>
                <a:sym typeface="Nunito"/>
              </a:rPr>
              <a:t>Proprietary content. © Great Learning. All Rights Reserved. Unauthorized use or distribution prohibited.</a:t>
            </a:r>
            <a:endParaRPr sz="700" b="1" i="0" u="none" strike="noStrike" cap="none">
              <a:solidFill>
                <a:srgbClr val="434343"/>
              </a:solidFill>
              <a:latin typeface="Nunito"/>
              <a:ea typeface="Nunito"/>
              <a:cs typeface="Nunito"/>
              <a:sym typeface="Nunito"/>
            </a:endParaRPr>
          </a:p>
        </p:txBody>
      </p:sp>
      <p:sp>
        <p:nvSpPr>
          <p:cNvPr id="105" name="Google Shape;105;g244d23124c0_1_104"/>
          <p:cNvSpPr txBox="1">
            <a:spLocks noGrp="1"/>
          </p:cNvSpPr>
          <p:nvPr>
            <p:ph type="sldNum" idx="12"/>
          </p:nvPr>
        </p:nvSpPr>
        <p:spPr>
          <a:xfrm>
            <a:off x="8832299" y="4946907"/>
            <a:ext cx="365400" cy="217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1pPr>
            <a:lvl2pPr marL="0" marR="0" lvl="1" indent="0" algn="ctr" rtl="0">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2pPr>
            <a:lvl3pPr marL="0" marR="0" lvl="2" indent="0" algn="ctr" rtl="0">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3pPr>
            <a:lvl4pPr marL="0" marR="0" lvl="3" indent="0" algn="ctr" rtl="0">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4pPr>
            <a:lvl5pPr marL="0" marR="0" lvl="4" indent="0" algn="ctr" rtl="0">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5pPr>
            <a:lvl6pPr marL="0" marR="0" lvl="5" indent="0" algn="ctr" rtl="0">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6pPr>
            <a:lvl7pPr marL="0" marR="0" lvl="6" indent="0" algn="ctr" rtl="0">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7pPr>
            <a:lvl8pPr marL="0" marR="0" lvl="7" indent="0" algn="ctr" rtl="0">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8pPr>
            <a:lvl9pPr marL="0" marR="0" lvl="8" indent="0" algn="ctr" rtl="0">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9pPr>
          </a:lstStyle>
          <a:p>
            <a:pPr marL="0" lvl="0" indent="0" algn="ctr" rtl="0">
              <a:spcBef>
                <a:spcPts val="0"/>
              </a:spcBef>
              <a:spcAft>
                <a:spcPts val="0"/>
              </a:spcAft>
              <a:buNone/>
            </a:pPr>
            <a:fld id="{00000000-1234-1234-1234-123412341234}" type="slidenum">
              <a:rPr lang="en"/>
              <a:t>‹#›</a:t>
            </a:fld>
            <a:endParaRPr/>
          </a:p>
        </p:txBody>
      </p:sp>
      <p:pic>
        <p:nvPicPr>
          <p:cNvPr id="106" name="Google Shape;106;g244d23124c0_1_104"/>
          <p:cNvPicPr preferRelativeResize="0"/>
          <p:nvPr/>
        </p:nvPicPr>
        <p:blipFill rotWithShape="1">
          <a:blip r:embed="rId12">
            <a:alphaModFix/>
          </a:blip>
          <a:srcRect/>
          <a:stretch/>
        </p:blipFill>
        <p:spPr>
          <a:xfrm>
            <a:off x="7669500" y="68264"/>
            <a:ext cx="1395475" cy="572700"/>
          </a:xfrm>
          <a:prstGeom prst="rect">
            <a:avLst/>
          </a:prstGeom>
          <a:noFill/>
          <a:ln>
            <a:noFill/>
          </a:ln>
        </p:spPr>
      </p:pic>
      <p:grpSp>
        <p:nvGrpSpPr>
          <p:cNvPr id="107" name="Google Shape;107;g244d23124c0_1_104"/>
          <p:cNvGrpSpPr/>
          <p:nvPr/>
        </p:nvGrpSpPr>
        <p:grpSpPr>
          <a:xfrm>
            <a:off x="6593" y="10"/>
            <a:ext cx="175500" cy="709221"/>
            <a:chOff x="6593" y="10"/>
            <a:chExt cx="175500" cy="709221"/>
          </a:xfrm>
        </p:grpSpPr>
        <p:sp>
          <p:nvSpPr>
            <p:cNvPr id="108" name="Google Shape;108;g244d23124c0_1_104"/>
            <p:cNvSpPr/>
            <p:nvPr/>
          </p:nvSpPr>
          <p:spPr>
            <a:xfrm>
              <a:off x="6593" y="10"/>
              <a:ext cx="175500" cy="355500"/>
            </a:xfrm>
            <a:prstGeom prst="rect">
              <a:avLst/>
            </a:prstGeom>
            <a:solidFill>
              <a:srgbClr val="0E39A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9" name="Google Shape;109;g244d23124c0_1_104"/>
            <p:cNvSpPr/>
            <p:nvPr/>
          </p:nvSpPr>
          <p:spPr>
            <a:xfrm>
              <a:off x="6593" y="353731"/>
              <a:ext cx="175500" cy="355500"/>
            </a:xfrm>
            <a:prstGeom prst="rect">
              <a:avLst/>
            </a:prstGeom>
            <a:solidFill>
              <a:srgbClr val="1974D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Tree>
  </p:cSld>
  <p:clrMap bg1="lt1" tx1="dk1" bg2="dk2" tx2="lt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149"/>
        <p:cNvGrpSpPr/>
        <p:nvPr/>
      </p:nvGrpSpPr>
      <p:grpSpPr>
        <a:xfrm>
          <a:off x="0" y="0"/>
          <a:ext cx="0" cy="0"/>
          <a:chOff x="0" y="0"/>
          <a:chExt cx="0" cy="0"/>
        </a:xfrm>
      </p:grpSpPr>
      <p:sp>
        <p:nvSpPr>
          <p:cNvPr id="150" name="Google Shape;150;g10ee00f67ea_0_62"/>
          <p:cNvSpPr txBox="1">
            <a:spLocks noGrp="1"/>
          </p:cNvSpPr>
          <p:nvPr>
            <p:ph type="title"/>
          </p:nvPr>
        </p:nvSpPr>
        <p:spPr>
          <a:xfrm>
            <a:off x="201972" y="288368"/>
            <a:ext cx="8520600" cy="5727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rgbClr val="434343"/>
              </a:buClr>
              <a:buSzPts val="2200"/>
              <a:buFont typeface="Nunito"/>
              <a:buNone/>
              <a:defRPr sz="2200" b="1" i="0" u="none" strike="noStrike" cap="none">
                <a:solidFill>
                  <a:srgbClr val="434343"/>
                </a:solidFill>
                <a:latin typeface="Nunito"/>
                <a:ea typeface="Nunito"/>
                <a:cs typeface="Nunito"/>
                <a:sym typeface="Nunito"/>
              </a:defRPr>
            </a:lvl1pPr>
            <a:lvl2pPr marR="0" lvl="1" algn="l" rtl="0">
              <a:lnSpc>
                <a:spcPct val="100000"/>
              </a:lnSpc>
              <a:spcBef>
                <a:spcPts val="0"/>
              </a:spcBef>
              <a:spcAft>
                <a:spcPts val="0"/>
              </a:spcAft>
              <a:buClr>
                <a:srgbClr val="434343"/>
              </a:buClr>
              <a:buSzPts val="2500"/>
              <a:buFont typeface="Nunito SemiBold"/>
              <a:buNone/>
              <a:defRPr sz="2500" b="0" i="0" u="none" strike="noStrike" cap="none">
                <a:solidFill>
                  <a:srgbClr val="434343"/>
                </a:solidFill>
                <a:latin typeface="Nunito SemiBold"/>
                <a:ea typeface="Nunito SemiBold"/>
                <a:cs typeface="Nunito SemiBold"/>
                <a:sym typeface="Nunito SemiBold"/>
              </a:defRPr>
            </a:lvl2pPr>
            <a:lvl3pPr marR="0" lvl="2" algn="l" rtl="0">
              <a:lnSpc>
                <a:spcPct val="100000"/>
              </a:lnSpc>
              <a:spcBef>
                <a:spcPts val="0"/>
              </a:spcBef>
              <a:spcAft>
                <a:spcPts val="0"/>
              </a:spcAft>
              <a:buClr>
                <a:srgbClr val="434343"/>
              </a:buClr>
              <a:buSzPts val="2500"/>
              <a:buFont typeface="Nunito SemiBold"/>
              <a:buNone/>
              <a:defRPr sz="2500" b="0" i="0" u="none" strike="noStrike" cap="none">
                <a:solidFill>
                  <a:srgbClr val="434343"/>
                </a:solidFill>
                <a:latin typeface="Nunito SemiBold"/>
                <a:ea typeface="Nunito SemiBold"/>
                <a:cs typeface="Nunito SemiBold"/>
                <a:sym typeface="Nunito SemiBold"/>
              </a:defRPr>
            </a:lvl3pPr>
            <a:lvl4pPr marR="0" lvl="3" algn="l" rtl="0">
              <a:lnSpc>
                <a:spcPct val="100000"/>
              </a:lnSpc>
              <a:spcBef>
                <a:spcPts val="0"/>
              </a:spcBef>
              <a:spcAft>
                <a:spcPts val="0"/>
              </a:spcAft>
              <a:buClr>
                <a:srgbClr val="434343"/>
              </a:buClr>
              <a:buSzPts val="2500"/>
              <a:buFont typeface="Nunito SemiBold"/>
              <a:buNone/>
              <a:defRPr sz="2500" b="0" i="0" u="none" strike="noStrike" cap="none">
                <a:solidFill>
                  <a:srgbClr val="434343"/>
                </a:solidFill>
                <a:latin typeface="Nunito SemiBold"/>
                <a:ea typeface="Nunito SemiBold"/>
                <a:cs typeface="Nunito SemiBold"/>
                <a:sym typeface="Nunito SemiBold"/>
              </a:defRPr>
            </a:lvl4pPr>
            <a:lvl5pPr marR="0" lvl="4" algn="l" rtl="0">
              <a:lnSpc>
                <a:spcPct val="100000"/>
              </a:lnSpc>
              <a:spcBef>
                <a:spcPts val="0"/>
              </a:spcBef>
              <a:spcAft>
                <a:spcPts val="0"/>
              </a:spcAft>
              <a:buClr>
                <a:srgbClr val="434343"/>
              </a:buClr>
              <a:buSzPts val="2500"/>
              <a:buFont typeface="Nunito SemiBold"/>
              <a:buNone/>
              <a:defRPr sz="2500" b="0" i="0" u="none" strike="noStrike" cap="none">
                <a:solidFill>
                  <a:srgbClr val="434343"/>
                </a:solidFill>
                <a:latin typeface="Nunito SemiBold"/>
                <a:ea typeface="Nunito SemiBold"/>
                <a:cs typeface="Nunito SemiBold"/>
                <a:sym typeface="Nunito SemiBold"/>
              </a:defRPr>
            </a:lvl5pPr>
            <a:lvl6pPr marR="0" lvl="5" algn="l" rtl="0">
              <a:lnSpc>
                <a:spcPct val="100000"/>
              </a:lnSpc>
              <a:spcBef>
                <a:spcPts val="0"/>
              </a:spcBef>
              <a:spcAft>
                <a:spcPts val="0"/>
              </a:spcAft>
              <a:buClr>
                <a:srgbClr val="434343"/>
              </a:buClr>
              <a:buSzPts val="2500"/>
              <a:buFont typeface="Nunito SemiBold"/>
              <a:buNone/>
              <a:defRPr sz="2500" b="0" i="0" u="none" strike="noStrike" cap="none">
                <a:solidFill>
                  <a:srgbClr val="434343"/>
                </a:solidFill>
                <a:latin typeface="Nunito SemiBold"/>
                <a:ea typeface="Nunito SemiBold"/>
                <a:cs typeface="Nunito SemiBold"/>
                <a:sym typeface="Nunito SemiBold"/>
              </a:defRPr>
            </a:lvl6pPr>
            <a:lvl7pPr marR="0" lvl="6" algn="l" rtl="0">
              <a:lnSpc>
                <a:spcPct val="100000"/>
              </a:lnSpc>
              <a:spcBef>
                <a:spcPts val="0"/>
              </a:spcBef>
              <a:spcAft>
                <a:spcPts val="0"/>
              </a:spcAft>
              <a:buClr>
                <a:srgbClr val="434343"/>
              </a:buClr>
              <a:buSzPts val="2500"/>
              <a:buFont typeface="Nunito SemiBold"/>
              <a:buNone/>
              <a:defRPr sz="2500" b="0" i="0" u="none" strike="noStrike" cap="none">
                <a:solidFill>
                  <a:srgbClr val="434343"/>
                </a:solidFill>
                <a:latin typeface="Nunito SemiBold"/>
                <a:ea typeface="Nunito SemiBold"/>
                <a:cs typeface="Nunito SemiBold"/>
                <a:sym typeface="Nunito SemiBold"/>
              </a:defRPr>
            </a:lvl7pPr>
            <a:lvl8pPr marR="0" lvl="7" algn="l" rtl="0">
              <a:lnSpc>
                <a:spcPct val="100000"/>
              </a:lnSpc>
              <a:spcBef>
                <a:spcPts val="0"/>
              </a:spcBef>
              <a:spcAft>
                <a:spcPts val="0"/>
              </a:spcAft>
              <a:buClr>
                <a:srgbClr val="434343"/>
              </a:buClr>
              <a:buSzPts val="2500"/>
              <a:buFont typeface="Nunito SemiBold"/>
              <a:buNone/>
              <a:defRPr sz="2500" b="0" i="0" u="none" strike="noStrike" cap="none">
                <a:solidFill>
                  <a:srgbClr val="434343"/>
                </a:solidFill>
                <a:latin typeface="Nunito SemiBold"/>
                <a:ea typeface="Nunito SemiBold"/>
                <a:cs typeface="Nunito SemiBold"/>
                <a:sym typeface="Nunito SemiBold"/>
              </a:defRPr>
            </a:lvl8pPr>
            <a:lvl9pPr marR="0" lvl="8" algn="l" rtl="0">
              <a:lnSpc>
                <a:spcPct val="100000"/>
              </a:lnSpc>
              <a:spcBef>
                <a:spcPts val="0"/>
              </a:spcBef>
              <a:spcAft>
                <a:spcPts val="0"/>
              </a:spcAft>
              <a:buClr>
                <a:srgbClr val="434343"/>
              </a:buClr>
              <a:buSzPts val="2500"/>
              <a:buFont typeface="Nunito SemiBold"/>
              <a:buNone/>
              <a:defRPr sz="2500" b="0" i="0" u="none" strike="noStrike" cap="none">
                <a:solidFill>
                  <a:srgbClr val="434343"/>
                </a:solidFill>
                <a:latin typeface="Nunito SemiBold"/>
                <a:ea typeface="Nunito SemiBold"/>
                <a:cs typeface="Nunito SemiBold"/>
                <a:sym typeface="Nunito SemiBold"/>
              </a:defRPr>
            </a:lvl9pPr>
          </a:lstStyle>
          <a:p>
            <a:endParaRPr/>
          </a:p>
        </p:txBody>
      </p:sp>
      <p:sp>
        <p:nvSpPr>
          <p:cNvPr id="151" name="Google Shape;151;g10ee00f67ea_0_62"/>
          <p:cNvSpPr txBox="1">
            <a:spLocks noGrp="1"/>
          </p:cNvSpPr>
          <p:nvPr>
            <p:ph type="body" idx="1"/>
          </p:nvPr>
        </p:nvSpPr>
        <p:spPr>
          <a:xfrm>
            <a:off x="311700" y="861075"/>
            <a:ext cx="8520600" cy="3416400"/>
          </a:xfrm>
          <a:prstGeom prst="rect">
            <a:avLst/>
          </a:prstGeom>
          <a:noFill/>
          <a:ln>
            <a:noFill/>
          </a:ln>
        </p:spPr>
        <p:txBody>
          <a:bodyPr spcFirstLastPara="1" wrap="square" lIns="91425" tIns="91425" rIns="91425" bIns="91425" anchor="t" anchorCtr="0">
            <a:noAutofit/>
          </a:bodyPr>
          <a:lstStyle>
            <a:lvl1pPr marL="457200" marR="0" lvl="0" indent="-323850" algn="l" rtl="0">
              <a:lnSpc>
                <a:spcPct val="115000"/>
              </a:lnSpc>
              <a:spcBef>
                <a:spcPts val="0"/>
              </a:spcBef>
              <a:spcAft>
                <a:spcPts val="0"/>
              </a:spcAft>
              <a:buClr>
                <a:schemeClr val="dk2"/>
              </a:buClr>
              <a:buSzPts val="1500"/>
              <a:buFont typeface="Nunito"/>
              <a:buChar char="●"/>
              <a:defRPr sz="1500" b="0" i="0" u="none" strike="noStrike" cap="none">
                <a:solidFill>
                  <a:schemeClr val="dk2"/>
                </a:solidFill>
                <a:latin typeface="Nunito"/>
                <a:ea typeface="Nunito"/>
                <a:cs typeface="Nunito"/>
                <a:sym typeface="Nunito"/>
              </a:defRPr>
            </a:lvl1pPr>
            <a:lvl2pPr marL="914400" marR="0" lvl="1" indent="-311150" algn="l" rtl="0">
              <a:lnSpc>
                <a:spcPct val="115000"/>
              </a:lnSpc>
              <a:spcBef>
                <a:spcPts val="1600"/>
              </a:spcBef>
              <a:spcAft>
                <a:spcPts val="0"/>
              </a:spcAft>
              <a:buClr>
                <a:schemeClr val="dk2"/>
              </a:buClr>
              <a:buSzPts val="1300"/>
              <a:buFont typeface="Nunito"/>
              <a:buChar char="○"/>
              <a:defRPr sz="1300" b="0" i="0" u="none" strike="noStrike" cap="none">
                <a:solidFill>
                  <a:schemeClr val="dk2"/>
                </a:solidFill>
                <a:latin typeface="Nunito"/>
                <a:ea typeface="Nunito"/>
                <a:cs typeface="Nunito"/>
                <a:sym typeface="Nunito"/>
              </a:defRPr>
            </a:lvl2pPr>
            <a:lvl3pPr marL="1371600" marR="0" lvl="2" indent="-304800" algn="l" rtl="0">
              <a:lnSpc>
                <a:spcPct val="115000"/>
              </a:lnSpc>
              <a:spcBef>
                <a:spcPts val="1600"/>
              </a:spcBef>
              <a:spcAft>
                <a:spcPts val="0"/>
              </a:spcAft>
              <a:buClr>
                <a:schemeClr val="dk2"/>
              </a:buClr>
              <a:buSzPts val="1200"/>
              <a:buFont typeface="Nunito"/>
              <a:buChar char="■"/>
              <a:defRPr sz="1200" b="0" i="0" u="none" strike="noStrike" cap="none">
                <a:solidFill>
                  <a:schemeClr val="dk2"/>
                </a:solidFill>
                <a:latin typeface="Nunito"/>
                <a:ea typeface="Nunito"/>
                <a:cs typeface="Nunito"/>
                <a:sym typeface="Nunito"/>
              </a:defRPr>
            </a:lvl3pPr>
            <a:lvl4pPr marL="1828800" marR="0" lvl="3" indent="-298450" algn="l" rtl="0">
              <a:lnSpc>
                <a:spcPct val="115000"/>
              </a:lnSpc>
              <a:spcBef>
                <a:spcPts val="1600"/>
              </a:spcBef>
              <a:spcAft>
                <a:spcPts val="0"/>
              </a:spcAft>
              <a:buClr>
                <a:schemeClr val="dk2"/>
              </a:buClr>
              <a:buSzPts val="1100"/>
              <a:buFont typeface="Nunito"/>
              <a:buChar char="●"/>
              <a:defRPr sz="1100" b="0" i="0" u="none" strike="noStrike" cap="none">
                <a:solidFill>
                  <a:schemeClr val="dk2"/>
                </a:solidFill>
                <a:latin typeface="Nunito"/>
                <a:ea typeface="Nunito"/>
                <a:cs typeface="Nunito"/>
                <a:sym typeface="Nunito"/>
              </a:defRPr>
            </a:lvl4pPr>
            <a:lvl5pPr marL="2286000" marR="0" lvl="4" indent="-292100" algn="l" rtl="0">
              <a:lnSpc>
                <a:spcPct val="115000"/>
              </a:lnSpc>
              <a:spcBef>
                <a:spcPts val="1600"/>
              </a:spcBef>
              <a:spcAft>
                <a:spcPts val="0"/>
              </a:spcAft>
              <a:buClr>
                <a:schemeClr val="dk2"/>
              </a:buClr>
              <a:buSzPts val="1000"/>
              <a:buFont typeface="Nunito"/>
              <a:buChar char="○"/>
              <a:defRPr sz="1000" b="0" i="0" u="none" strike="noStrike" cap="none">
                <a:solidFill>
                  <a:schemeClr val="dk2"/>
                </a:solidFill>
                <a:latin typeface="Nunito"/>
                <a:ea typeface="Nunito"/>
                <a:cs typeface="Nunito"/>
                <a:sym typeface="Nunito"/>
              </a:defRPr>
            </a:lvl5pPr>
            <a:lvl6pPr marL="2743200" marR="0" lvl="5" indent="-285750" algn="l" rtl="0">
              <a:lnSpc>
                <a:spcPct val="115000"/>
              </a:lnSpc>
              <a:spcBef>
                <a:spcPts val="1600"/>
              </a:spcBef>
              <a:spcAft>
                <a:spcPts val="0"/>
              </a:spcAft>
              <a:buClr>
                <a:schemeClr val="dk2"/>
              </a:buClr>
              <a:buSzPts val="900"/>
              <a:buFont typeface="Nunito"/>
              <a:buChar char="■"/>
              <a:defRPr sz="900" b="0" i="0" u="none" strike="noStrike" cap="none">
                <a:solidFill>
                  <a:schemeClr val="dk2"/>
                </a:solidFill>
                <a:latin typeface="Nunito"/>
                <a:ea typeface="Nunito"/>
                <a:cs typeface="Nunito"/>
                <a:sym typeface="Nunito"/>
              </a:defRPr>
            </a:lvl6pPr>
            <a:lvl7pPr marL="3200400" marR="0" lvl="6" indent="-279400" algn="l" rtl="0">
              <a:lnSpc>
                <a:spcPct val="115000"/>
              </a:lnSpc>
              <a:spcBef>
                <a:spcPts val="1600"/>
              </a:spcBef>
              <a:spcAft>
                <a:spcPts val="0"/>
              </a:spcAft>
              <a:buClr>
                <a:schemeClr val="dk2"/>
              </a:buClr>
              <a:buSzPts val="800"/>
              <a:buFont typeface="Nunito"/>
              <a:buChar char="●"/>
              <a:defRPr sz="800" b="0" i="0" u="none" strike="noStrike" cap="none">
                <a:solidFill>
                  <a:schemeClr val="dk2"/>
                </a:solidFill>
                <a:latin typeface="Nunito"/>
                <a:ea typeface="Nunito"/>
                <a:cs typeface="Nunito"/>
                <a:sym typeface="Nunito"/>
              </a:defRPr>
            </a:lvl7pPr>
            <a:lvl8pPr marL="3657600" marR="0" lvl="7" indent="-273050" algn="l" rtl="0">
              <a:lnSpc>
                <a:spcPct val="115000"/>
              </a:lnSpc>
              <a:spcBef>
                <a:spcPts val="1600"/>
              </a:spcBef>
              <a:spcAft>
                <a:spcPts val="0"/>
              </a:spcAft>
              <a:buClr>
                <a:schemeClr val="dk2"/>
              </a:buClr>
              <a:buSzPts val="700"/>
              <a:buFont typeface="Nunito"/>
              <a:buChar char="○"/>
              <a:defRPr sz="700" b="0" i="0" u="none" strike="noStrike" cap="none">
                <a:solidFill>
                  <a:schemeClr val="dk2"/>
                </a:solidFill>
                <a:latin typeface="Nunito"/>
                <a:ea typeface="Nunito"/>
                <a:cs typeface="Nunito"/>
                <a:sym typeface="Nunito"/>
              </a:defRPr>
            </a:lvl8pPr>
            <a:lvl9pPr marL="4114800" marR="0" lvl="8" indent="-266700" algn="l" rtl="0">
              <a:lnSpc>
                <a:spcPct val="115000"/>
              </a:lnSpc>
              <a:spcBef>
                <a:spcPts val="1600"/>
              </a:spcBef>
              <a:spcAft>
                <a:spcPts val="1600"/>
              </a:spcAft>
              <a:buClr>
                <a:schemeClr val="dk2"/>
              </a:buClr>
              <a:buSzPts val="600"/>
              <a:buFont typeface="Nunito"/>
              <a:buChar char="■"/>
              <a:defRPr sz="600" b="0" i="0" u="none" strike="noStrike" cap="none">
                <a:solidFill>
                  <a:schemeClr val="dk2"/>
                </a:solidFill>
                <a:latin typeface="Nunito"/>
                <a:ea typeface="Nunito"/>
                <a:cs typeface="Nunito"/>
                <a:sym typeface="Nunito"/>
              </a:defRPr>
            </a:lvl9pPr>
          </a:lstStyle>
          <a:p>
            <a:endParaRPr/>
          </a:p>
        </p:txBody>
      </p:sp>
      <p:sp>
        <p:nvSpPr>
          <p:cNvPr id="152" name="Google Shape;152;g10ee00f67ea_0_62"/>
          <p:cNvSpPr txBox="1"/>
          <p:nvPr/>
        </p:nvSpPr>
        <p:spPr>
          <a:xfrm>
            <a:off x="2234400" y="4917657"/>
            <a:ext cx="4675200" cy="275700"/>
          </a:xfrm>
          <a:prstGeom prst="rect">
            <a:avLst/>
          </a:prstGeom>
          <a:noFill/>
          <a:ln>
            <a:noFill/>
          </a:ln>
        </p:spPr>
        <p:txBody>
          <a:bodyPr spcFirstLastPara="1" wrap="square" lIns="91425" tIns="91425" rIns="91425" bIns="91425" anchor="t" anchorCtr="0">
            <a:noAutofit/>
          </a:bodyPr>
          <a:lstStyle/>
          <a:p>
            <a:pPr marL="12700" marR="0" lvl="0" indent="0" algn="ctr" rtl="0">
              <a:lnSpc>
                <a:spcPct val="102500"/>
              </a:lnSpc>
              <a:spcBef>
                <a:spcPts val="0"/>
              </a:spcBef>
              <a:spcAft>
                <a:spcPts val="0"/>
              </a:spcAft>
              <a:buClr>
                <a:srgbClr val="000000"/>
              </a:buClr>
              <a:buSzPts val="700"/>
              <a:buFont typeface="Arial"/>
              <a:buNone/>
            </a:pPr>
            <a:r>
              <a:rPr lang="en" sz="700" b="1" i="0" u="none" strike="noStrike" cap="none">
                <a:solidFill>
                  <a:srgbClr val="434343"/>
                </a:solidFill>
                <a:latin typeface="Nunito"/>
                <a:ea typeface="Nunito"/>
                <a:cs typeface="Nunito"/>
                <a:sym typeface="Nunito"/>
              </a:rPr>
              <a:t>Proprietary content. © Great Learning. All Rights Reserved. Unauthorized use or distribution prohibited.</a:t>
            </a:r>
            <a:endParaRPr sz="700" b="1" i="0" u="none" strike="noStrike" cap="none">
              <a:solidFill>
                <a:srgbClr val="434343"/>
              </a:solidFill>
              <a:latin typeface="Nunito"/>
              <a:ea typeface="Nunito"/>
              <a:cs typeface="Nunito"/>
              <a:sym typeface="Nunito"/>
            </a:endParaRPr>
          </a:p>
        </p:txBody>
      </p:sp>
      <p:sp>
        <p:nvSpPr>
          <p:cNvPr id="153" name="Google Shape;153;g10ee00f67ea_0_62"/>
          <p:cNvSpPr txBox="1">
            <a:spLocks noGrp="1"/>
          </p:cNvSpPr>
          <p:nvPr>
            <p:ph type="sldNum" idx="12"/>
          </p:nvPr>
        </p:nvSpPr>
        <p:spPr>
          <a:xfrm>
            <a:off x="8832299" y="4946907"/>
            <a:ext cx="365400" cy="217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1pPr>
            <a:lvl2pPr marL="0" marR="0" lvl="1" indent="0" algn="ctr" rtl="0">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2pPr>
            <a:lvl3pPr marL="0" marR="0" lvl="2" indent="0" algn="ctr" rtl="0">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3pPr>
            <a:lvl4pPr marL="0" marR="0" lvl="3" indent="0" algn="ctr" rtl="0">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4pPr>
            <a:lvl5pPr marL="0" marR="0" lvl="4" indent="0" algn="ctr" rtl="0">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5pPr>
            <a:lvl6pPr marL="0" marR="0" lvl="5" indent="0" algn="ctr" rtl="0">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6pPr>
            <a:lvl7pPr marL="0" marR="0" lvl="6" indent="0" algn="ctr" rtl="0">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7pPr>
            <a:lvl8pPr marL="0" marR="0" lvl="7" indent="0" algn="ctr" rtl="0">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8pPr>
            <a:lvl9pPr marL="0" marR="0" lvl="8" indent="0" algn="ctr" rtl="0">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9pPr>
          </a:lstStyle>
          <a:p>
            <a:pPr marL="0" lvl="0" indent="0" algn="ctr" rtl="0">
              <a:spcBef>
                <a:spcPts val="0"/>
              </a:spcBef>
              <a:spcAft>
                <a:spcPts val="0"/>
              </a:spcAft>
              <a:buNone/>
            </a:pPr>
            <a:fld id="{00000000-1234-1234-1234-123412341234}" type="slidenum">
              <a:rPr lang="en"/>
              <a:t>‹#›</a:t>
            </a:fld>
            <a:endParaRPr/>
          </a:p>
        </p:txBody>
      </p:sp>
      <p:pic>
        <p:nvPicPr>
          <p:cNvPr id="154" name="Google Shape;154;g10ee00f67ea_0_62"/>
          <p:cNvPicPr preferRelativeResize="0"/>
          <p:nvPr/>
        </p:nvPicPr>
        <p:blipFill rotWithShape="1">
          <a:blip r:embed="rId12">
            <a:alphaModFix/>
          </a:blip>
          <a:srcRect/>
          <a:stretch/>
        </p:blipFill>
        <p:spPr>
          <a:xfrm>
            <a:off x="7669500" y="68264"/>
            <a:ext cx="1395476" cy="572701"/>
          </a:xfrm>
          <a:prstGeom prst="rect">
            <a:avLst/>
          </a:prstGeom>
          <a:noFill/>
          <a:ln>
            <a:noFill/>
          </a:ln>
        </p:spPr>
      </p:pic>
      <p:grpSp>
        <p:nvGrpSpPr>
          <p:cNvPr id="155" name="Google Shape;155;g10ee00f67ea_0_62"/>
          <p:cNvGrpSpPr/>
          <p:nvPr/>
        </p:nvGrpSpPr>
        <p:grpSpPr>
          <a:xfrm>
            <a:off x="6593" y="10"/>
            <a:ext cx="175500" cy="709221"/>
            <a:chOff x="6593" y="10"/>
            <a:chExt cx="175500" cy="709221"/>
          </a:xfrm>
        </p:grpSpPr>
        <p:sp>
          <p:nvSpPr>
            <p:cNvPr id="156" name="Google Shape;156;g10ee00f67ea_0_62"/>
            <p:cNvSpPr/>
            <p:nvPr/>
          </p:nvSpPr>
          <p:spPr>
            <a:xfrm>
              <a:off x="6593" y="10"/>
              <a:ext cx="175500" cy="355500"/>
            </a:xfrm>
            <a:prstGeom prst="rect">
              <a:avLst/>
            </a:prstGeom>
            <a:solidFill>
              <a:srgbClr val="0E39A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7" name="Google Shape;157;g10ee00f67ea_0_62"/>
            <p:cNvSpPr/>
            <p:nvPr/>
          </p:nvSpPr>
          <p:spPr>
            <a:xfrm>
              <a:off x="6593" y="353731"/>
              <a:ext cx="175500" cy="355500"/>
            </a:xfrm>
            <a:prstGeom prst="rect">
              <a:avLst/>
            </a:prstGeom>
            <a:solidFill>
              <a:srgbClr val="1974D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Tree>
  </p:cSld>
  <p:clrMap bg1="lt1" tx1="dk1" bg2="dk2" tx2="lt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Lst>
  <mc:AlternateContent xmlns:mc="http://schemas.openxmlformats.org/markup-compatibility/2006">
    <mc:Choice xmlns:p14="http://schemas.microsoft.com/office/powerpoint/2010/main" Requires="p14">
      <p:transition p14:dur="0">
        <p:fade thruBlk="1"/>
      </p:transition>
    </mc:Choice>
    <mc:Fallback>
      <p:transition>
        <p:fade thruBlk="1"/>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ebrezpro.com/hospitality-by-the-numbers-40-stats-you-should-know/#:~:text=Globally%2C%20the%20average%20hotel%20booking,compared%20to%2025%25%20in%202021."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1.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9.xml"/><Relationship Id="rId1" Type="http://schemas.openxmlformats.org/officeDocument/2006/relationships/slideLayout" Target="../slideLayouts/slideLayout2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1.x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2.xml"/><Relationship Id="rId1" Type="http://schemas.openxmlformats.org/officeDocument/2006/relationships/slideLayout" Target="../slideLayouts/slideLayout2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1.xml"/></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4.xml"/><Relationship Id="rId1" Type="http://schemas.openxmlformats.org/officeDocument/2006/relationships/slideLayout" Target="../slideLayouts/slideLayout2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1" name="Google Shape;201;p1"/>
          <p:cNvSpPr txBox="1">
            <a:spLocks noGrp="1"/>
          </p:cNvSpPr>
          <p:nvPr>
            <p:ph type="ctrTitle"/>
          </p:nvPr>
        </p:nvSpPr>
        <p:spPr>
          <a:xfrm>
            <a:off x="619200" y="1113200"/>
            <a:ext cx="8105400" cy="13377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4800"/>
              <a:buNone/>
            </a:pPr>
            <a:r>
              <a:rPr lang="en" sz="3300">
                <a:latin typeface="Century Gothic"/>
                <a:ea typeface="Century Gothic"/>
                <a:cs typeface="Century Gothic"/>
                <a:sym typeface="Century Gothic"/>
              </a:rPr>
              <a:t>Hotel Booking Cancellation Prediction</a:t>
            </a:r>
            <a:endParaRPr sz="3300">
              <a:latin typeface="Century Gothic"/>
              <a:ea typeface="Century Gothic"/>
              <a:cs typeface="Century Gothic"/>
              <a:sym typeface="Century Gothic"/>
            </a:endParaRPr>
          </a:p>
        </p:txBody>
      </p:sp>
      <p:sp>
        <p:nvSpPr>
          <p:cNvPr id="202" name="Google Shape;202;p1"/>
          <p:cNvSpPr txBox="1">
            <a:spLocks noGrp="1"/>
          </p:cNvSpPr>
          <p:nvPr>
            <p:ph type="ctrTitle"/>
          </p:nvPr>
        </p:nvSpPr>
        <p:spPr>
          <a:xfrm>
            <a:off x="619200" y="2450950"/>
            <a:ext cx="7905600" cy="581700"/>
          </a:xfrm>
          <a:prstGeom prst="rect">
            <a:avLst/>
          </a:prstGeom>
          <a:noFill/>
          <a:ln>
            <a:noFill/>
          </a:ln>
        </p:spPr>
        <p:txBody>
          <a:bodyPr spcFirstLastPara="1" wrap="square" lIns="91425" tIns="91425" rIns="91425" bIns="91425" anchor="b" anchorCtr="0">
            <a:noAutofit/>
          </a:bodyPr>
          <a:lstStyle/>
          <a:p>
            <a:pPr marL="0" lvl="0" indent="0" algn="ctr" rtl="0">
              <a:lnSpc>
                <a:spcPct val="100000"/>
              </a:lnSpc>
              <a:spcBef>
                <a:spcPts val="0"/>
              </a:spcBef>
              <a:spcAft>
                <a:spcPts val="0"/>
              </a:spcAft>
              <a:buSzPts val="4800"/>
              <a:buNone/>
            </a:pPr>
            <a:r>
              <a:rPr lang="en" sz="3000" b="0">
                <a:latin typeface="Century Gothic"/>
                <a:ea typeface="Century Gothic"/>
                <a:cs typeface="Century Gothic"/>
                <a:sym typeface="Century Gothic"/>
              </a:rPr>
              <a:t>Decision Systems</a:t>
            </a:r>
            <a:endParaRPr sz="3000" b="0">
              <a:latin typeface="Century Gothic"/>
              <a:ea typeface="Century Gothic"/>
              <a:cs typeface="Century Gothic"/>
              <a:sym typeface="Century Gothic"/>
            </a:endParaRPr>
          </a:p>
        </p:txBody>
      </p:sp>
      <p:sp>
        <p:nvSpPr>
          <p:cNvPr id="2" name="Google Shape;107;p1">
            <a:extLst>
              <a:ext uri="{FF2B5EF4-FFF2-40B4-BE49-F238E27FC236}">
                <a16:creationId xmlns:a16="http://schemas.microsoft.com/office/drawing/2014/main" id="{4A08D16E-1048-0523-E3F6-0235A80B7E66}"/>
              </a:ext>
            </a:extLst>
          </p:cNvPr>
          <p:cNvSpPr txBox="1">
            <a:spLocks/>
          </p:cNvSpPr>
          <p:nvPr/>
        </p:nvSpPr>
        <p:spPr>
          <a:xfrm>
            <a:off x="1158150" y="3031250"/>
            <a:ext cx="6827700" cy="4983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E39A9"/>
              </a:buClr>
              <a:buSzPts val="4800"/>
              <a:buFont typeface="Nunito"/>
              <a:buNone/>
              <a:defRPr sz="4800" b="1" i="0" u="none" strike="noStrike" cap="none">
                <a:solidFill>
                  <a:srgbClr val="0E39A9"/>
                </a:solidFill>
                <a:latin typeface="Nunito"/>
                <a:ea typeface="Nunito"/>
                <a:cs typeface="Nunito"/>
                <a:sym typeface="Nunito"/>
              </a:defRPr>
            </a:lvl1pPr>
            <a:lvl2pPr marR="0" lvl="1" algn="l" rtl="0">
              <a:lnSpc>
                <a:spcPct val="100000"/>
              </a:lnSpc>
              <a:spcBef>
                <a:spcPts val="0"/>
              </a:spcBef>
              <a:spcAft>
                <a:spcPts val="0"/>
              </a:spcAft>
              <a:buClr>
                <a:srgbClr val="0E39A9"/>
              </a:buClr>
              <a:buSzPts val="4800"/>
              <a:buFont typeface="Nunito"/>
              <a:buNone/>
              <a:defRPr sz="4800" b="0" i="0" u="none" strike="noStrike" cap="none">
                <a:solidFill>
                  <a:srgbClr val="0E39A9"/>
                </a:solidFill>
                <a:latin typeface="Nunito"/>
                <a:ea typeface="Nunito"/>
                <a:cs typeface="Nunito"/>
                <a:sym typeface="Nunito"/>
              </a:defRPr>
            </a:lvl2pPr>
            <a:lvl3pPr marR="0" lvl="2" algn="l" rtl="0">
              <a:lnSpc>
                <a:spcPct val="100000"/>
              </a:lnSpc>
              <a:spcBef>
                <a:spcPts val="0"/>
              </a:spcBef>
              <a:spcAft>
                <a:spcPts val="0"/>
              </a:spcAft>
              <a:buClr>
                <a:srgbClr val="0E39A9"/>
              </a:buClr>
              <a:buSzPts val="4800"/>
              <a:buFont typeface="Nunito"/>
              <a:buNone/>
              <a:defRPr sz="4800" b="0" i="0" u="none" strike="noStrike" cap="none">
                <a:solidFill>
                  <a:srgbClr val="0E39A9"/>
                </a:solidFill>
                <a:latin typeface="Nunito"/>
                <a:ea typeface="Nunito"/>
                <a:cs typeface="Nunito"/>
                <a:sym typeface="Nunito"/>
              </a:defRPr>
            </a:lvl3pPr>
            <a:lvl4pPr marR="0" lvl="3" algn="l" rtl="0">
              <a:lnSpc>
                <a:spcPct val="100000"/>
              </a:lnSpc>
              <a:spcBef>
                <a:spcPts val="0"/>
              </a:spcBef>
              <a:spcAft>
                <a:spcPts val="0"/>
              </a:spcAft>
              <a:buClr>
                <a:srgbClr val="0E39A9"/>
              </a:buClr>
              <a:buSzPts val="4800"/>
              <a:buFont typeface="Nunito"/>
              <a:buNone/>
              <a:defRPr sz="4800" b="0" i="0" u="none" strike="noStrike" cap="none">
                <a:solidFill>
                  <a:srgbClr val="0E39A9"/>
                </a:solidFill>
                <a:latin typeface="Nunito"/>
                <a:ea typeface="Nunito"/>
                <a:cs typeface="Nunito"/>
                <a:sym typeface="Nunito"/>
              </a:defRPr>
            </a:lvl4pPr>
            <a:lvl5pPr marR="0" lvl="4" algn="l" rtl="0">
              <a:lnSpc>
                <a:spcPct val="100000"/>
              </a:lnSpc>
              <a:spcBef>
                <a:spcPts val="0"/>
              </a:spcBef>
              <a:spcAft>
                <a:spcPts val="0"/>
              </a:spcAft>
              <a:buClr>
                <a:srgbClr val="0E39A9"/>
              </a:buClr>
              <a:buSzPts val="4800"/>
              <a:buFont typeface="Nunito"/>
              <a:buNone/>
              <a:defRPr sz="4800" b="0" i="0" u="none" strike="noStrike" cap="none">
                <a:solidFill>
                  <a:srgbClr val="0E39A9"/>
                </a:solidFill>
                <a:latin typeface="Nunito"/>
                <a:ea typeface="Nunito"/>
                <a:cs typeface="Nunito"/>
                <a:sym typeface="Nunito"/>
              </a:defRPr>
            </a:lvl5pPr>
            <a:lvl6pPr marR="0" lvl="5" algn="l" rtl="0">
              <a:lnSpc>
                <a:spcPct val="100000"/>
              </a:lnSpc>
              <a:spcBef>
                <a:spcPts val="0"/>
              </a:spcBef>
              <a:spcAft>
                <a:spcPts val="0"/>
              </a:spcAft>
              <a:buClr>
                <a:srgbClr val="0E39A9"/>
              </a:buClr>
              <a:buSzPts val="4800"/>
              <a:buFont typeface="Nunito"/>
              <a:buNone/>
              <a:defRPr sz="4800" b="0" i="0" u="none" strike="noStrike" cap="none">
                <a:solidFill>
                  <a:srgbClr val="0E39A9"/>
                </a:solidFill>
                <a:latin typeface="Nunito"/>
                <a:ea typeface="Nunito"/>
                <a:cs typeface="Nunito"/>
                <a:sym typeface="Nunito"/>
              </a:defRPr>
            </a:lvl6pPr>
            <a:lvl7pPr marR="0" lvl="6" algn="l" rtl="0">
              <a:lnSpc>
                <a:spcPct val="100000"/>
              </a:lnSpc>
              <a:spcBef>
                <a:spcPts val="0"/>
              </a:spcBef>
              <a:spcAft>
                <a:spcPts val="0"/>
              </a:spcAft>
              <a:buClr>
                <a:srgbClr val="0E39A9"/>
              </a:buClr>
              <a:buSzPts val="4800"/>
              <a:buFont typeface="Nunito"/>
              <a:buNone/>
              <a:defRPr sz="4800" b="0" i="0" u="none" strike="noStrike" cap="none">
                <a:solidFill>
                  <a:srgbClr val="0E39A9"/>
                </a:solidFill>
                <a:latin typeface="Nunito"/>
                <a:ea typeface="Nunito"/>
                <a:cs typeface="Nunito"/>
                <a:sym typeface="Nunito"/>
              </a:defRPr>
            </a:lvl7pPr>
            <a:lvl8pPr marR="0" lvl="7" algn="l" rtl="0">
              <a:lnSpc>
                <a:spcPct val="100000"/>
              </a:lnSpc>
              <a:spcBef>
                <a:spcPts val="0"/>
              </a:spcBef>
              <a:spcAft>
                <a:spcPts val="0"/>
              </a:spcAft>
              <a:buClr>
                <a:srgbClr val="0E39A9"/>
              </a:buClr>
              <a:buSzPts val="4800"/>
              <a:buFont typeface="Nunito"/>
              <a:buNone/>
              <a:defRPr sz="4800" b="0" i="0" u="none" strike="noStrike" cap="none">
                <a:solidFill>
                  <a:srgbClr val="0E39A9"/>
                </a:solidFill>
                <a:latin typeface="Nunito"/>
                <a:ea typeface="Nunito"/>
                <a:cs typeface="Nunito"/>
                <a:sym typeface="Nunito"/>
              </a:defRPr>
            </a:lvl8pPr>
            <a:lvl9pPr marR="0" lvl="8" algn="l" rtl="0">
              <a:lnSpc>
                <a:spcPct val="100000"/>
              </a:lnSpc>
              <a:spcBef>
                <a:spcPts val="0"/>
              </a:spcBef>
              <a:spcAft>
                <a:spcPts val="0"/>
              </a:spcAft>
              <a:buClr>
                <a:srgbClr val="0E39A9"/>
              </a:buClr>
              <a:buSzPts val="4800"/>
              <a:buFont typeface="Nunito"/>
              <a:buNone/>
              <a:defRPr sz="4800" b="0" i="0" u="none" strike="noStrike" cap="none">
                <a:solidFill>
                  <a:srgbClr val="0E39A9"/>
                </a:solidFill>
                <a:latin typeface="Nunito"/>
                <a:ea typeface="Nunito"/>
                <a:cs typeface="Nunito"/>
                <a:sym typeface="Nunito"/>
              </a:defRPr>
            </a:lvl9pPr>
          </a:lstStyle>
          <a:p>
            <a:pPr algn="ctr"/>
            <a:r>
              <a:rPr lang="en-US" sz="1600" b="0">
                <a:solidFill>
                  <a:schemeClr val="lt2"/>
                </a:solidFill>
                <a:latin typeface="Century Gothic"/>
                <a:ea typeface="Century Gothic"/>
                <a:cs typeface="Century Gothic"/>
                <a:sym typeface="Century Gothic"/>
              </a:rPr>
              <a:t>Date: 3/10/24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sp>
        <p:nvSpPr>
          <p:cNvPr id="207" name="Google Shape;207;g158837adcbf_0_53"/>
          <p:cNvSpPr txBox="1">
            <a:spLocks noGrp="1"/>
          </p:cNvSpPr>
          <p:nvPr>
            <p:ph type="title"/>
          </p:nvPr>
        </p:nvSpPr>
        <p:spPr>
          <a:xfrm>
            <a:off x="202550" y="289279"/>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200"/>
              <a:buNone/>
            </a:pPr>
            <a:r>
              <a:rPr lang="en">
                <a:solidFill>
                  <a:schemeClr val="lt2"/>
                </a:solidFill>
                <a:latin typeface="Century Gothic"/>
                <a:ea typeface="Century Gothic"/>
                <a:cs typeface="Century Gothic"/>
                <a:sym typeface="Century Gothic"/>
              </a:rPr>
              <a:t>Contents / Agenda</a:t>
            </a:r>
            <a:endParaRPr>
              <a:solidFill>
                <a:schemeClr val="lt2"/>
              </a:solidFill>
              <a:latin typeface="Century Gothic"/>
              <a:ea typeface="Century Gothic"/>
              <a:cs typeface="Century Gothic"/>
              <a:sym typeface="Century Gothic"/>
            </a:endParaRPr>
          </a:p>
        </p:txBody>
      </p:sp>
      <p:sp>
        <p:nvSpPr>
          <p:cNvPr id="208" name="Google Shape;208;g158837adcbf_0_53"/>
          <p:cNvSpPr txBox="1">
            <a:spLocks noGrp="1"/>
          </p:cNvSpPr>
          <p:nvPr>
            <p:ph type="body" idx="1"/>
          </p:nvPr>
        </p:nvSpPr>
        <p:spPr>
          <a:xfrm>
            <a:off x="202550" y="861975"/>
            <a:ext cx="8629800" cy="3706800"/>
          </a:xfrm>
          <a:prstGeom prst="rect">
            <a:avLst/>
          </a:prstGeom>
          <a:noFill/>
          <a:ln>
            <a:noFill/>
          </a:ln>
        </p:spPr>
        <p:txBody>
          <a:bodyPr spcFirstLastPara="1" wrap="square" lIns="91425" tIns="91425" rIns="91425" bIns="91425" anchor="t" anchorCtr="0">
            <a:noAutofit/>
          </a:bodyPr>
          <a:lstStyle/>
          <a:p>
            <a:pPr marL="457200" lvl="0" indent="-317500" algn="l" rtl="0">
              <a:lnSpc>
                <a:spcPct val="115000"/>
              </a:lnSpc>
              <a:spcBef>
                <a:spcPts val="1000"/>
              </a:spcBef>
              <a:spcAft>
                <a:spcPts val="0"/>
              </a:spcAft>
              <a:buClr>
                <a:schemeClr val="dk1"/>
              </a:buClr>
              <a:buSzPts val="1400"/>
              <a:buFont typeface="Century Gothic"/>
              <a:buChar char="●"/>
            </a:pPr>
            <a:r>
              <a:rPr lang="en" sz="1400">
                <a:solidFill>
                  <a:schemeClr val="dk1"/>
                </a:solidFill>
                <a:latin typeface="Century Gothic"/>
                <a:ea typeface="Century Gothic"/>
                <a:cs typeface="Century Gothic"/>
                <a:sym typeface="Century Gothic"/>
              </a:rPr>
              <a:t>Data Dictionary</a:t>
            </a:r>
            <a:endParaRPr sz="1400">
              <a:solidFill>
                <a:schemeClr val="dk1"/>
              </a:solidFill>
              <a:latin typeface="Century Gothic"/>
              <a:ea typeface="Century Gothic"/>
              <a:cs typeface="Century Gothic"/>
              <a:sym typeface="Century Gothic"/>
            </a:endParaRPr>
          </a:p>
          <a:p>
            <a:pPr marL="457200" lvl="0" indent="-317500" algn="l" rtl="0">
              <a:lnSpc>
                <a:spcPct val="115000"/>
              </a:lnSpc>
              <a:spcBef>
                <a:spcPts val="1000"/>
              </a:spcBef>
              <a:spcAft>
                <a:spcPts val="0"/>
              </a:spcAft>
              <a:buClr>
                <a:schemeClr val="dk1"/>
              </a:buClr>
              <a:buSzPts val="1400"/>
              <a:buFont typeface="Century Gothic"/>
              <a:buChar char="●"/>
            </a:pPr>
            <a:r>
              <a:rPr lang="en" sz="1400">
                <a:solidFill>
                  <a:schemeClr val="dk1"/>
                </a:solidFill>
                <a:latin typeface="Century Gothic"/>
                <a:ea typeface="Century Gothic"/>
                <a:cs typeface="Century Gothic"/>
                <a:sym typeface="Century Gothic"/>
              </a:rPr>
              <a:t>Business Problem Overview and Solution Approach</a:t>
            </a:r>
            <a:endParaRPr sz="1400">
              <a:solidFill>
                <a:schemeClr val="dk1"/>
              </a:solidFill>
              <a:latin typeface="Century Gothic"/>
              <a:ea typeface="Century Gothic"/>
              <a:cs typeface="Century Gothic"/>
              <a:sym typeface="Century Gothic"/>
            </a:endParaRPr>
          </a:p>
          <a:p>
            <a:pPr marL="457200" lvl="0" indent="-317500" algn="l" rtl="0">
              <a:lnSpc>
                <a:spcPct val="115000"/>
              </a:lnSpc>
              <a:spcBef>
                <a:spcPts val="1000"/>
              </a:spcBef>
              <a:spcAft>
                <a:spcPts val="0"/>
              </a:spcAft>
              <a:buClr>
                <a:schemeClr val="dk1"/>
              </a:buClr>
              <a:buSzPts val="1400"/>
              <a:buFont typeface="Century Gothic"/>
              <a:buChar char="●"/>
            </a:pPr>
            <a:r>
              <a:rPr lang="en" sz="1400">
                <a:solidFill>
                  <a:schemeClr val="dk1"/>
                </a:solidFill>
                <a:latin typeface="Century Gothic"/>
                <a:ea typeface="Century Gothic"/>
                <a:cs typeface="Century Gothic"/>
                <a:sym typeface="Century Gothic"/>
              </a:rPr>
              <a:t>EDA Results</a:t>
            </a:r>
            <a:endParaRPr sz="1400">
              <a:solidFill>
                <a:schemeClr val="dk1"/>
              </a:solidFill>
              <a:latin typeface="Century Gothic"/>
              <a:ea typeface="Century Gothic"/>
              <a:cs typeface="Century Gothic"/>
              <a:sym typeface="Century Gothic"/>
            </a:endParaRPr>
          </a:p>
          <a:p>
            <a:pPr marL="457200" lvl="0" indent="-317500" algn="l" rtl="0">
              <a:lnSpc>
                <a:spcPct val="115000"/>
              </a:lnSpc>
              <a:spcBef>
                <a:spcPts val="1000"/>
              </a:spcBef>
              <a:spcAft>
                <a:spcPts val="0"/>
              </a:spcAft>
              <a:buClr>
                <a:schemeClr val="dk1"/>
              </a:buClr>
              <a:buSzPts val="1400"/>
              <a:buFont typeface="Century Gothic"/>
              <a:buChar char="●"/>
            </a:pPr>
            <a:r>
              <a:rPr lang="en" sz="1400">
                <a:solidFill>
                  <a:schemeClr val="dk1"/>
                </a:solidFill>
                <a:latin typeface="Century Gothic"/>
                <a:ea typeface="Century Gothic"/>
                <a:cs typeface="Century Gothic"/>
                <a:sym typeface="Century Gothic"/>
              </a:rPr>
              <a:t>Data Preprocessing </a:t>
            </a:r>
            <a:endParaRPr sz="1400">
              <a:solidFill>
                <a:schemeClr val="dk1"/>
              </a:solidFill>
              <a:latin typeface="Century Gothic"/>
              <a:ea typeface="Century Gothic"/>
              <a:cs typeface="Century Gothic"/>
              <a:sym typeface="Century Gothic"/>
            </a:endParaRPr>
          </a:p>
          <a:p>
            <a:pPr marL="457200" lvl="0" indent="-317500" algn="l" rtl="0">
              <a:lnSpc>
                <a:spcPct val="115000"/>
              </a:lnSpc>
              <a:spcBef>
                <a:spcPts val="1000"/>
              </a:spcBef>
              <a:spcAft>
                <a:spcPts val="0"/>
              </a:spcAft>
              <a:buClr>
                <a:schemeClr val="dk1"/>
              </a:buClr>
              <a:buSzPts val="1400"/>
              <a:buFont typeface="Century Gothic"/>
              <a:buChar char="●"/>
            </a:pPr>
            <a:r>
              <a:rPr lang="en" sz="1400">
                <a:solidFill>
                  <a:schemeClr val="dk1"/>
                </a:solidFill>
                <a:latin typeface="Century Gothic"/>
                <a:ea typeface="Century Gothic"/>
                <a:cs typeface="Century Gothic"/>
                <a:sym typeface="Century Gothic"/>
              </a:rPr>
              <a:t>Model Performance Summary</a:t>
            </a:r>
            <a:endParaRPr sz="1400">
              <a:solidFill>
                <a:schemeClr val="dk1"/>
              </a:solidFill>
              <a:latin typeface="Century Gothic"/>
              <a:ea typeface="Century Gothic"/>
              <a:cs typeface="Century Gothic"/>
              <a:sym typeface="Century Gothic"/>
            </a:endParaRPr>
          </a:p>
          <a:p>
            <a:pPr marL="457200" lvl="0" indent="-317500" algn="l" rtl="0">
              <a:lnSpc>
                <a:spcPct val="115000"/>
              </a:lnSpc>
              <a:spcBef>
                <a:spcPts val="1000"/>
              </a:spcBef>
              <a:spcAft>
                <a:spcPts val="0"/>
              </a:spcAft>
              <a:buClr>
                <a:schemeClr val="dk1"/>
              </a:buClr>
              <a:buSzPts val="1400"/>
              <a:buFont typeface="Century Gothic"/>
              <a:buChar char="●"/>
            </a:pPr>
            <a:r>
              <a:rPr lang="en" sz="1400">
                <a:solidFill>
                  <a:schemeClr val="dk1"/>
                </a:solidFill>
                <a:latin typeface="Century Gothic"/>
                <a:ea typeface="Century Gothic"/>
                <a:cs typeface="Century Gothic"/>
                <a:sym typeface="Century Gothic"/>
              </a:rPr>
              <a:t>Conclusions and Recommendations</a:t>
            </a:r>
            <a:endParaRPr sz="1400">
              <a:solidFill>
                <a:schemeClr val="dk1"/>
              </a:solidFill>
              <a:latin typeface="Century Gothic"/>
              <a:ea typeface="Century Gothic"/>
              <a:cs typeface="Century Gothic"/>
              <a:sym typeface="Century Gothic"/>
            </a:endParaRPr>
          </a:p>
          <a:p>
            <a:pPr marL="457200" lvl="0" indent="-317500" algn="l" rtl="0">
              <a:lnSpc>
                <a:spcPct val="115000"/>
              </a:lnSpc>
              <a:spcBef>
                <a:spcPts val="1000"/>
              </a:spcBef>
              <a:spcAft>
                <a:spcPts val="1000"/>
              </a:spcAft>
              <a:buClr>
                <a:schemeClr val="dk1"/>
              </a:buClr>
              <a:buSzPts val="1400"/>
              <a:buFont typeface="Century Gothic"/>
              <a:buChar char="●"/>
            </a:pPr>
            <a:r>
              <a:rPr lang="en" sz="1400">
                <a:solidFill>
                  <a:schemeClr val="dk1"/>
                </a:solidFill>
                <a:latin typeface="Century Gothic"/>
                <a:ea typeface="Century Gothic"/>
                <a:cs typeface="Century Gothic"/>
                <a:sym typeface="Century Gothic"/>
              </a:rPr>
              <a:t>Appendix</a:t>
            </a:r>
            <a:endParaRPr sz="1400">
              <a:solidFill>
                <a:schemeClr val="dk1"/>
              </a:solidFill>
              <a:latin typeface="Century Gothic"/>
              <a:ea typeface="Century Gothic"/>
              <a:cs typeface="Century Gothic"/>
              <a:sym typeface="Century Gothic"/>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213" name="Google Shape;213;g245c43bb502_0_48"/>
          <p:cNvSpPr txBox="1">
            <a:spLocks noGrp="1"/>
          </p:cNvSpPr>
          <p:nvPr>
            <p:ph type="title"/>
          </p:nvPr>
        </p:nvSpPr>
        <p:spPr>
          <a:xfrm>
            <a:off x="202550" y="289279"/>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200"/>
              <a:buNone/>
            </a:pPr>
            <a:r>
              <a:rPr lang="en">
                <a:solidFill>
                  <a:schemeClr val="lt2"/>
                </a:solidFill>
                <a:latin typeface="Century Gothic"/>
                <a:ea typeface="Century Gothic"/>
                <a:cs typeface="Century Gothic"/>
                <a:sym typeface="Century Gothic"/>
              </a:rPr>
              <a:t>Data Dictionary</a:t>
            </a:r>
            <a:endParaRPr>
              <a:solidFill>
                <a:schemeClr val="lt2"/>
              </a:solidFill>
              <a:latin typeface="Century Gothic"/>
              <a:ea typeface="Century Gothic"/>
              <a:cs typeface="Century Gothic"/>
              <a:sym typeface="Century Gothic"/>
            </a:endParaRPr>
          </a:p>
        </p:txBody>
      </p:sp>
      <p:sp>
        <p:nvSpPr>
          <p:cNvPr id="214" name="Google Shape;214;g245c43bb502_0_48"/>
          <p:cNvSpPr txBox="1">
            <a:spLocks noGrp="1"/>
          </p:cNvSpPr>
          <p:nvPr>
            <p:ph type="body" idx="1"/>
          </p:nvPr>
        </p:nvSpPr>
        <p:spPr>
          <a:xfrm>
            <a:off x="311750" y="861975"/>
            <a:ext cx="8520600" cy="3706800"/>
          </a:xfrm>
          <a:prstGeom prst="rect">
            <a:avLst/>
          </a:prstGeom>
          <a:noFill/>
          <a:ln>
            <a:noFill/>
          </a:ln>
        </p:spPr>
        <p:txBody>
          <a:bodyPr spcFirstLastPara="1" wrap="square" lIns="91425" tIns="91425" rIns="91425" bIns="91425" anchor="t" anchorCtr="0">
            <a:noAutofit/>
          </a:bodyPr>
          <a:lstStyle/>
          <a:p>
            <a:pPr marL="0" lvl="0" indent="0" algn="l" rtl="0">
              <a:lnSpc>
                <a:spcPct val="150000"/>
              </a:lnSpc>
              <a:spcBef>
                <a:spcPts val="1000"/>
              </a:spcBef>
              <a:spcAft>
                <a:spcPts val="0"/>
              </a:spcAft>
              <a:buNone/>
            </a:pPr>
            <a:r>
              <a:rPr lang="en" sz="1200">
                <a:solidFill>
                  <a:schemeClr val="dk1"/>
                </a:solidFill>
                <a:latin typeface="Century Gothic"/>
                <a:ea typeface="Century Gothic"/>
                <a:cs typeface="Century Gothic"/>
                <a:sym typeface="Century Gothic"/>
              </a:rPr>
              <a:t>The data contains the different attributes of</a:t>
            </a:r>
            <a:r>
              <a:rPr lang="en" sz="1200" b="1">
                <a:solidFill>
                  <a:schemeClr val="dk1"/>
                </a:solidFill>
                <a:latin typeface="Century Gothic"/>
                <a:ea typeface="Century Gothic"/>
                <a:cs typeface="Century Gothic"/>
                <a:sym typeface="Century Gothic"/>
              </a:rPr>
              <a:t> customers' booking details</a:t>
            </a:r>
            <a:r>
              <a:rPr lang="en" sz="1200">
                <a:solidFill>
                  <a:schemeClr val="dk1"/>
                </a:solidFill>
                <a:latin typeface="Century Gothic"/>
                <a:ea typeface="Century Gothic"/>
                <a:cs typeface="Century Gothic"/>
                <a:sym typeface="Century Gothic"/>
              </a:rPr>
              <a:t>. The detailed data dictionary is given below:</a:t>
            </a:r>
            <a:endParaRPr sz="1200">
              <a:solidFill>
                <a:schemeClr val="dk1"/>
              </a:solidFill>
              <a:latin typeface="Century Gothic"/>
              <a:ea typeface="Century Gothic"/>
              <a:cs typeface="Century Gothic"/>
              <a:sym typeface="Century Gothic"/>
            </a:endParaRPr>
          </a:p>
          <a:p>
            <a:pPr marL="457200" lvl="0" indent="-304800" algn="l" rtl="0">
              <a:lnSpc>
                <a:spcPct val="150000"/>
              </a:lnSpc>
              <a:spcBef>
                <a:spcPts val="1000"/>
              </a:spcBef>
              <a:spcAft>
                <a:spcPts val="0"/>
              </a:spcAft>
              <a:buClr>
                <a:schemeClr val="dk1"/>
              </a:buClr>
              <a:buSzPts val="1200"/>
              <a:buFont typeface="Century Gothic"/>
              <a:buChar char="●"/>
            </a:pPr>
            <a:r>
              <a:rPr lang="en" sz="1200" b="1">
                <a:solidFill>
                  <a:schemeClr val="dk1"/>
                </a:solidFill>
                <a:latin typeface="Century Gothic"/>
                <a:ea typeface="Century Gothic"/>
                <a:cs typeface="Century Gothic"/>
                <a:sym typeface="Century Gothic"/>
              </a:rPr>
              <a:t>Booking_ID: </a:t>
            </a:r>
            <a:r>
              <a:rPr lang="en" sz="1200">
                <a:solidFill>
                  <a:schemeClr val="dk1"/>
                </a:solidFill>
                <a:latin typeface="Century Gothic"/>
                <a:ea typeface="Century Gothic"/>
                <a:cs typeface="Century Gothic"/>
                <a:sym typeface="Century Gothic"/>
              </a:rPr>
              <a:t>the unique identifier of each booking</a:t>
            </a:r>
            <a:endParaRPr sz="1200">
              <a:solidFill>
                <a:schemeClr val="dk1"/>
              </a:solidFill>
              <a:latin typeface="Century Gothic"/>
              <a:ea typeface="Century Gothic"/>
              <a:cs typeface="Century Gothic"/>
              <a:sym typeface="Century Gothic"/>
            </a:endParaRPr>
          </a:p>
          <a:p>
            <a:pPr marL="457200" lvl="0" indent="-304800" algn="l" rtl="0">
              <a:lnSpc>
                <a:spcPct val="150000"/>
              </a:lnSpc>
              <a:spcBef>
                <a:spcPts val="0"/>
              </a:spcBef>
              <a:spcAft>
                <a:spcPts val="0"/>
              </a:spcAft>
              <a:buClr>
                <a:schemeClr val="dk1"/>
              </a:buClr>
              <a:buSzPts val="1200"/>
              <a:buFont typeface="Century Gothic"/>
              <a:buChar char="●"/>
            </a:pPr>
            <a:r>
              <a:rPr lang="en" sz="1200" b="1">
                <a:solidFill>
                  <a:schemeClr val="dk1"/>
                </a:solidFill>
                <a:latin typeface="Century Gothic"/>
                <a:ea typeface="Century Gothic"/>
                <a:cs typeface="Century Gothic"/>
                <a:sym typeface="Century Gothic"/>
              </a:rPr>
              <a:t>no_of_adults: </a:t>
            </a:r>
            <a:r>
              <a:rPr lang="en" sz="1200">
                <a:solidFill>
                  <a:schemeClr val="dk1"/>
                </a:solidFill>
                <a:latin typeface="Century Gothic"/>
                <a:ea typeface="Century Gothic"/>
                <a:cs typeface="Century Gothic"/>
                <a:sym typeface="Century Gothic"/>
              </a:rPr>
              <a:t>Number of adults</a:t>
            </a:r>
            <a:endParaRPr sz="1200">
              <a:solidFill>
                <a:schemeClr val="dk1"/>
              </a:solidFill>
              <a:latin typeface="Century Gothic"/>
              <a:ea typeface="Century Gothic"/>
              <a:cs typeface="Century Gothic"/>
              <a:sym typeface="Century Gothic"/>
            </a:endParaRPr>
          </a:p>
          <a:p>
            <a:pPr marL="457200" lvl="0" indent="-304800" algn="l" rtl="0">
              <a:lnSpc>
                <a:spcPct val="150000"/>
              </a:lnSpc>
              <a:spcBef>
                <a:spcPts val="0"/>
              </a:spcBef>
              <a:spcAft>
                <a:spcPts val="0"/>
              </a:spcAft>
              <a:buClr>
                <a:schemeClr val="dk1"/>
              </a:buClr>
              <a:buSzPts val="1200"/>
              <a:buFont typeface="Century Gothic"/>
              <a:buChar char="●"/>
            </a:pPr>
            <a:r>
              <a:rPr lang="en" sz="1200" b="1">
                <a:solidFill>
                  <a:schemeClr val="dk1"/>
                </a:solidFill>
                <a:latin typeface="Century Gothic"/>
                <a:ea typeface="Century Gothic"/>
                <a:cs typeface="Century Gothic"/>
                <a:sym typeface="Century Gothic"/>
              </a:rPr>
              <a:t>no_of_children:</a:t>
            </a:r>
            <a:r>
              <a:rPr lang="en" sz="1200">
                <a:solidFill>
                  <a:schemeClr val="dk1"/>
                </a:solidFill>
                <a:latin typeface="Century Gothic"/>
                <a:ea typeface="Century Gothic"/>
                <a:cs typeface="Century Gothic"/>
                <a:sym typeface="Century Gothic"/>
              </a:rPr>
              <a:t> Number of Children</a:t>
            </a:r>
            <a:endParaRPr sz="1200">
              <a:solidFill>
                <a:schemeClr val="dk1"/>
              </a:solidFill>
              <a:latin typeface="Century Gothic"/>
              <a:ea typeface="Century Gothic"/>
              <a:cs typeface="Century Gothic"/>
              <a:sym typeface="Century Gothic"/>
            </a:endParaRPr>
          </a:p>
          <a:p>
            <a:pPr marL="457200" lvl="0" indent="-304800" algn="l" rtl="0">
              <a:lnSpc>
                <a:spcPct val="150000"/>
              </a:lnSpc>
              <a:spcBef>
                <a:spcPts val="0"/>
              </a:spcBef>
              <a:spcAft>
                <a:spcPts val="0"/>
              </a:spcAft>
              <a:buClr>
                <a:schemeClr val="dk1"/>
              </a:buClr>
              <a:buSzPts val="1200"/>
              <a:buFont typeface="Century Gothic"/>
              <a:buChar char="●"/>
            </a:pPr>
            <a:r>
              <a:rPr lang="en" sz="1200" b="1">
                <a:solidFill>
                  <a:schemeClr val="dk1"/>
                </a:solidFill>
                <a:latin typeface="Century Gothic"/>
                <a:ea typeface="Century Gothic"/>
                <a:cs typeface="Century Gothic"/>
                <a:sym typeface="Century Gothic"/>
              </a:rPr>
              <a:t>no_of_weekend_nights:</a:t>
            </a:r>
            <a:r>
              <a:rPr lang="en" sz="1200">
                <a:solidFill>
                  <a:schemeClr val="dk1"/>
                </a:solidFill>
                <a:latin typeface="Century Gothic"/>
                <a:ea typeface="Century Gothic"/>
                <a:cs typeface="Century Gothic"/>
                <a:sym typeface="Century Gothic"/>
              </a:rPr>
              <a:t> Number of weekend nights (Saturday or Sunday) the guest stayed or booked to stay at the hotel</a:t>
            </a:r>
            <a:endParaRPr sz="1200">
              <a:solidFill>
                <a:schemeClr val="dk1"/>
              </a:solidFill>
              <a:latin typeface="Century Gothic"/>
              <a:ea typeface="Century Gothic"/>
              <a:cs typeface="Century Gothic"/>
              <a:sym typeface="Century Gothic"/>
            </a:endParaRPr>
          </a:p>
          <a:p>
            <a:pPr marL="457200" lvl="0" indent="-304800" algn="l" rtl="0">
              <a:lnSpc>
                <a:spcPct val="150000"/>
              </a:lnSpc>
              <a:spcBef>
                <a:spcPts val="0"/>
              </a:spcBef>
              <a:spcAft>
                <a:spcPts val="0"/>
              </a:spcAft>
              <a:buClr>
                <a:schemeClr val="dk1"/>
              </a:buClr>
              <a:buSzPts val="1200"/>
              <a:buFont typeface="Century Gothic"/>
              <a:buChar char="●"/>
            </a:pPr>
            <a:r>
              <a:rPr lang="en" sz="1200" b="1">
                <a:solidFill>
                  <a:schemeClr val="dk1"/>
                </a:solidFill>
                <a:latin typeface="Century Gothic"/>
                <a:ea typeface="Century Gothic"/>
                <a:cs typeface="Century Gothic"/>
                <a:sym typeface="Century Gothic"/>
              </a:rPr>
              <a:t>no_of_week_nights:</a:t>
            </a:r>
            <a:r>
              <a:rPr lang="en" sz="1200">
                <a:solidFill>
                  <a:schemeClr val="dk1"/>
                </a:solidFill>
                <a:latin typeface="Century Gothic"/>
                <a:ea typeface="Century Gothic"/>
                <a:cs typeface="Century Gothic"/>
                <a:sym typeface="Century Gothic"/>
              </a:rPr>
              <a:t> Number of weeknights (Monday to Friday) the guest stayed or booked to stay at the hotel</a:t>
            </a:r>
            <a:endParaRPr sz="1200">
              <a:solidFill>
                <a:schemeClr val="dk1"/>
              </a:solidFill>
              <a:latin typeface="Century Gothic"/>
              <a:ea typeface="Century Gothic"/>
              <a:cs typeface="Century Gothic"/>
              <a:sym typeface="Century Gothic"/>
            </a:endParaRPr>
          </a:p>
          <a:p>
            <a:pPr marL="457200" lvl="0" indent="-304800" algn="l" rtl="0">
              <a:lnSpc>
                <a:spcPct val="150000"/>
              </a:lnSpc>
              <a:spcBef>
                <a:spcPts val="0"/>
              </a:spcBef>
              <a:spcAft>
                <a:spcPts val="0"/>
              </a:spcAft>
              <a:buClr>
                <a:schemeClr val="dk1"/>
              </a:buClr>
              <a:buSzPts val="1200"/>
              <a:buFont typeface="Century Gothic"/>
              <a:buChar char="●"/>
            </a:pPr>
            <a:r>
              <a:rPr lang="en" sz="1200" b="1">
                <a:solidFill>
                  <a:schemeClr val="dk1"/>
                </a:solidFill>
                <a:latin typeface="Century Gothic"/>
                <a:ea typeface="Century Gothic"/>
                <a:cs typeface="Century Gothic"/>
                <a:sym typeface="Century Gothic"/>
              </a:rPr>
              <a:t>required_car_parking_space:</a:t>
            </a:r>
            <a:r>
              <a:rPr lang="en" sz="1200">
                <a:solidFill>
                  <a:schemeClr val="dk1"/>
                </a:solidFill>
                <a:latin typeface="Century Gothic"/>
                <a:ea typeface="Century Gothic"/>
                <a:cs typeface="Century Gothic"/>
                <a:sym typeface="Century Gothic"/>
              </a:rPr>
              <a:t> Does the customer require a car parking space? (0 - No, 1- Yes)</a:t>
            </a:r>
            <a:endParaRPr sz="1200">
              <a:solidFill>
                <a:schemeClr val="dk1"/>
              </a:solidFill>
              <a:latin typeface="Century Gothic"/>
              <a:ea typeface="Century Gothic"/>
              <a:cs typeface="Century Gothic"/>
              <a:sym typeface="Century Gothic"/>
            </a:endParaRPr>
          </a:p>
          <a:p>
            <a:pPr marL="457200" lvl="0" indent="-304800" algn="l" rtl="0">
              <a:lnSpc>
                <a:spcPct val="150000"/>
              </a:lnSpc>
              <a:spcBef>
                <a:spcPts val="0"/>
              </a:spcBef>
              <a:spcAft>
                <a:spcPts val="0"/>
              </a:spcAft>
              <a:buClr>
                <a:schemeClr val="dk1"/>
              </a:buClr>
              <a:buSzPts val="1200"/>
              <a:buFont typeface="Century Gothic"/>
              <a:buChar char="●"/>
            </a:pPr>
            <a:r>
              <a:rPr lang="en" sz="1200" b="1">
                <a:solidFill>
                  <a:srgbClr val="2D3B45"/>
                </a:solidFill>
                <a:highlight>
                  <a:srgbClr val="FFFFFF"/>
                </a:highlight>
                <a:latin typeface="Century Gothic"/>
                <a:ea typeface="Century Gothic"/>
                <a:cs typeface="Century Gothic"/>
                <a:sym typeface="Century Gothic"/>
              </a:rPr>
              <a:t>room_type_reserved:</a:t>
            </a:r>
            <a:r>
              <a:rPr lang="en" sz="1200">
                <a:solidFill>
                  <a:srgbClr val="2D3B45"/>
                </a:solidFill>
                <a:highlight>
                  <a:srgbClr val="FFFFFF"/>
                </a:highlight>
                <a:latin typeface="Century Gothic"/>
                <a:ea typeface="Century Gothic"/>
                <a:cs typeface="Century Gothic"/>
                <a:sym typeface="Century Gothic"/>
              </a:rPr>
              <a:t> Type of room reserved by the customer. The values are ciphered (encoded) by INN Hotels Group</a:t>
            </a:r>
            <a:endParaRPr sz="1200">
              <a:solidFill>
                <a:srgbClr val="2D3B45"/>
              </a:solidFill>
              <a:highlight>
                <a:srgbClr val="FFFFFF"/>
              </a:highlight>
              <a:latin typeface="Century Gothic"/>
              <a:ea typeface="Century Gothic"/>
              <a:cs typeface="Century Gothic"/>
              <a:sym typeface="Century Gothic"/>
            </a:endParaRPr>
          </a:p>
          <a:p>
            <a:pPr marL="0" lvl="0" indent="0" algn="l" rtl="0">
              <a:lnSpc>
                <a:spcPct val="150000"/>
              </a:lnSpc>
              <a:spcBef>
                <a:spcPts val="1000"/>
              </a:spcBef>
              <a:spcAft>
                <a:spcPts val="0"/>
              </a:spcAft>
              <a:buNone/>
            </a:pPr>
            <a:endParaRPr sz="1200">
              <a:solidFill>
                <a:schemeClr val="dk1"/>
              </a:solidFill>
              <a:latin typeface="Century Gothic"/>
              <a:ea typeface="Century Gothic"/>
              <a:cs typeface="Century Gothic"/>
              <a:sym typeface="Century Gothic"/>
            </a:endParaRPr>
          </a:p>
          <a:p>
            <a:pPr marL="457200" lvl="0" indent="0" algn="l" rtl="0">
              <a:lnSpc>
                <a:spcPct val="150000"/>
              </a:lnSpc>
              <a:spcBef>
                <a:spcPts val="1000"/>
              </a:spcBef>
              <a:spcAft>
                <a:spcPts val="0"/>
              </a:spcAft>
              <a:buNone/>
            </a:pPr>
            <a:endParaRPr sz="1400">
              <a:solidFill>
                <a:schemeClr val="dk1"/>
              </a:solidFill>
              <a:latin typeface="Century Gothic"/>
              <a:ea typeface="Century Gothic"/>
              <a:cs typeface="Century Gothic"/>
              <a:sym typeface="Century Gothic"/>
            </a:endParaRPr>
          </a:p>
          <a:p>
            <a:pPr marL="0" lvl="0" indent="0" algn="l" rtl="0">
              <a:lnSpc>
                <a:spcPct val="150000"/>
              </a:lnSpc>
              <a:spcBef>
                <a:spcPts val="1000"/>
              </a:spcBef>
              <a:spcAft>
                <a:spcPts val="0"/>
              </a:spcAft>
              <a:buNone/>
            </a:pPr>
            <a:endParaRPr sz="1200">
              <a:solidFill>
                <a:schemeClr val="dk1"/>
              </a:solidFill>
              <a:latin typeface="Century Gothic"/>
              <a:ea typeface="Century Gothic"/>
              <a:cs typeface="Century Gothic"/>
              <a:sym typeface="Century Gothic"/>
            </a:endParaRPr>
          </a:p>
          <a:p>
            <a:pPr marL="457200" lvl="0" indent="0" algn="l" rtl="0">
              <a:lnSpc>
                <a:spcPct val="150000"/>
              </a:lnSpc>
              <a:spcBef>
                <a:spcPts val="1000"/>
              </a:spcBef>
              <a:spcAft>
                <a:spcPts val="1000"/>
              </a:spcAft>
              <a:buNone/>
            </a:pPr>
            <a:endParaRPr sz="1200">
              <a:solidFill>
                <a:schemeClr val="dk1"/>
              </a:solidFill>
              <a:latin typeface="Century Gothic"/>
              <a:ea typeface="Century Gothic"/>
              <a:cs typeface="Century Gothic"/>
              <a:sym typeface="Century Gothic"/>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sp>
        <p:nvSpPr>
          <p:cNvPr id="219" name="Google Shape;219;g245c43bb502_0_53"/>
          <p:cNvSpPr txBox="1">
            <a:spLocks noGrp="1"/>
          </p:cNvSpPr>
          <p:nvPr>
            <p:ph type="title"/>
          </p:nvPr>
        </p:nvSpPr>
        <p:spPr>
          <a:xfrm>
            <a:off x="202550" y="289279"/>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200"/>
              <a:buNone/>
            </a:pPr>
            <a:r>
              <a:rPr lang="en">
                <a:solidFill>
                  <a:schemeClr val="lt2"/>
                </a:solidFill>
                <a:latin typeface="Century Gothic"/>
                <a:ea typeface="Century Gothic"/>
                <a:cs typeface="Century Gothic"/>
                <a:sym typeface="Century Gothic"/>
              </a:rPr>
              <a:t>Data Dictionary</a:t>
            </a:r>
            <a:endParaRPr>
              <a:solidFill>
                <a:schemeClr val="lt2"/>
              </a:solidFill>
              <a:latin typeface="Century Gothic"/>
              <a:ea typeface="Century Gothic"/>
              <a:cs typeface="Century Gothic"/>
              <a:sym typeface="Century Gothic"/>
            </a:endParaRPr>
          </a:p>
        </p:txBody>
      </p:sp>
      <p:sp>
        <p:nvSpPr>
          <p:cNvPr id="220" name="Google Shape;220;g245c43bb502_0_53"/>
          <p:cNvSpPr txBox="1">
            <a:spLocks noGrp="1"/>
          </p:cNvSpPr>
          <p:nvPr>
            <p:ph type="body" idx="1"/>
          </p:nvPr>
        </p:nvSpPr>
        <p:spPr>
          <a:xfrm>
            <a:off x="311750" y="861975"/>
            <a:ext cx="8520600" cy="3706800"/>
          </a:xfrm>
          <a:prstGeom prst="rect">
            <a:avLst/>
          </a:prstGeom>
          <a:noFill/>
          <a:ln>
            <a:noFill/>
          </a:ln>
        </p:spPr>
        <p:txBody>
          <a:bodyPr spcFirstLastPara="1" wrap="square" lIns="91425" tIns="91425" rIns="91425" bIns="91425" anchor="t" anchorCtr="0">
            <a:noAutofit/>
          </a:bodyPr>
          <a:lstStyle/>
          <a:p>
            <a:pPr marL="914400" lvl="0" indent="-304800" algn="l" rtl="0">
              <a:spcBef>
                <a:spcPts val="1000"/>
              </a:spcBef>
              <a:spcAft>
                <a:spcPts val="0"/>
              </a:spcAft>
              <a:buClr>
                <a:srgbClr val="2D3B45"/>
              </a:buClr>
              <a:buSzPts val="1200"/>
              <a:buFont typeface="Century Gothic"/>
              <a:buChar char="●"/>
            </a:pPr>
            <a:r>
              <a:rPr lang="en" sz="1200" b="1">
                <a:solidFill>
                  <a:srgbClr val="2D3B45"/>
                </a:solidFill>
                <a:highlight>
                  <a:srgbClr val="FFFFFF"/>
                </a:highlight>
                <a:latin typeface="Century Gothic"/>
                <a:ea typeface="Century Gothic"/>
                <a:cs typeface="Century Gothic"/>
                <a:sym typeface="Century Gothic"/>
              </a:rPr>
              <a:t>lead_time: </a:t>
            </a:r>
            <a:r>
              <a:rPr lang="en" sz="1200">
                <a:solidFill>
                  <a:srgbClr val="2D3B45"/>
                </a:solidFill>
                <a:highlight>
                  <a:srgbClr val="FFFFFF"/>
                </a:highlight>
                <a:latin typeface="Century Gothic"/>
                <a:ea typeface="Century Gothic"/>
                <a:cs typeface="Century Gothic"/>
                <a:sym typeface="Century Gothic"/>
              </a:rPr>
              <a:t>Number of days between the date of booking and the arrival date</a:t>
            </a:r>
            <a:endParaRPr sz="1200">
              <a:solidFill>
                <a:srgbClr val="2D3B45"/>
              </a:solidFill>
              <a:highlight>
                <a:srgbClr val="FFFFFF"/>
              </a:highlight>
              <a:latin typeface="Century Gothic"/>
              <a:ea typeface="Century Gothic"/>
              <a:cs typeface="Century Gothic"/>
              <a:sym typeface="Century Gothic"/>
            </a:endParaRPr>
          </a:p>
          <a:p>
            <a:pPr marL="914400" lvl="0" indent="-304800" algn="l" rtl="0">
              <a:spcBef>
                <a:spcPts val="1000"/>
              </a:spcBef>
              <a:spcAft>
                <a:spcPts val="0"/>
              </a:spcAft>
              <a:buClr>
                <a:srgbClr val="2D3B45"/>
              </a:buClr>
              <a:buSzPts val="1200"/>
              <a:buFont typeface="Century Gothic"/>
              <a:buChar char="●"/>
            </a:pPr>
            <a:r>
              <a:rPr lang="en" sz="1200" b="1">
                <a:solidFill>
                  <a:srgbClr val="2D3B45"/>
                </a:solidFill>
                <a:highlight>
                  <a:srgbClr val="FFFFFF"/>
                </a:highlight>
                <a:latin typeface="Century Gothic"/>
                <a:ea typeface="Century Gothic"/>
                <a:cs typeface="Century Gothic"/>
                <a:sym typeface="Century Gothic"/>
              </a:rPr>
              <a:t>arrival_year:</a:t>
            </a:r>
            <a:r>
              <a:rPr lang="en" sz="1200">
                <a:solidFill>
                  <a:srgbClr val="2D3B45"/>
                </a:solidFill>
                <a:highlight>
                  <a:srgbClr val="FFFFFF"/>
                </a:highlight>
                <a:latin typeface="Century Gothic"/>
                <a:ea typeface="Century Gothic"/>
                <a:cs typeface="Century Gothic"/>
                <a:sym typeface="Century Gothic"/>
              </a:rPr>
              <a:t> Year of arrival date</a:t>
            </a:r>
            <a:endParaRPr sz="1200">
              <a:solidFill>
                <a:srgbClr val="2D3B45"/>
              </a:solidFill>
              <a:highlight>
                <a:srgbClr val="FFFFFF"/>
              </a:highlight>
              <a:latin typeface="Century Gothic"/>
              <a:ea typeface="Century Gothic"/>
              <a:cs typeface="Century Gothic"/>
              <a:sym typeface="Century Gothic"/>
            </a:endParaRPr>
          </a:p>
          <a:p>
            <a:pPr marL="914400" lvl="0" indent="-304800" algn="l" rtl="0">
              <a:spcBef>
                <a:spcPts val="1000"/>
              </a:spcBef>
              <a:spcAft>
                <a:spcPts val="0"/>
              </a:spcAft>
              <a:buClr>
                <a:srgbClr val="2D3B45"/>
              </a:buClr>
              <a:buSzPts val="1200"/>
              <a:buFont typeface="Century Gothic"/>
              <a:buChar char="●"/>
            </a:pPr>
            <a:r>
              <a:rPr lang="en" sz="1200" b="1">
                <a:solidFill>
                  <a:srgbClr val="2D3B45"/>
                </a:solidFill>
                <a:highlight>
                  <a:srgbClr val="FFFFFF"/>
                </a:highlight>
                <a:latin typeface="Century Gothic"/>
                <a:ea typeface="Century Gothic"/>
                <a:cs typeface="Century Gothic"/>
                <a:sym typeface="Century Gothic"/>
              </a:rPr>
              <a:t>arrival_month:</a:t>
            </a:r>
            <a:r>
              <a:rPr lang="en" sz="1200">
                <a:solidFill>
                  <a:srgbClr val="2D3B45"/>
                </a:solidFill>
                <a:highlight>
                  <a:srgbClr val="FFFFFF"/>
                </a:highlight>
                <a:latin typeface="Century Gothic"/>
                <a:ea typeface="Century Gothic"/>
                <a:cs typeface="Century Gothic"/>
                <a:sym typeface="Century Gothic"/>
              </a:rPr>
              <a:t> Month of arrival date</a:t>
            </a:r>
            <a:endParaRPr sz="1200">
              <a:solidFill>
                <a:srgbClr val="2D3B45"/>
              </a:solidFill>
              <a:highlight>
                <a:srgbClr val="FFFFFF"/>
              </a:highlight>
              <a:latin typeface="Century Gothic"/>
              <a:ea typeface="Century Gothic"/>
              <a:cs typeface="Century Gothic"/>
              <a:sym typeface="Century Gothic"/>
            </a:endParaRPr>
          </a:p>
          <a:p>
            <a:pPr marL="914400" lvl="0" indent="-304800" algn="l" rtl="0">
              <a:spcBef>
                <a:spcPts val="1000"/>
              </a:spcBef>
              <a:spcAft>
                <a:spcPts val="0"/>
              </a:spcAft>
              <a:buClr>
                <a:srgbClr val="2D3B45"/>
              </a:buClr>
              <a:buSzPts val="1200"/>
              <a:buFont typeface="Century Gothic"/>
              <a:buChar char="●"/>
            </a:pPr>
            <a:r>
              <a:rPr lang="en" sz="1200" b="1">
                <a:solidFill>
                  <a:srgbClr val="2D3B45"/>
                </a:solidFill>
                <a:highlight>
                  <a:srgbClr val="FFFFFF"/>
                </a:highlight>
                <a:latin typeface="Century Gothic"/>
                <a:ea typeface="Century Gothic"/>
                <a:cs typeface="Century Gothic"/>
                <a:sym typeface="Century Gothic"/>
              </a:rPr>
              <a:t>arrival_date:</a:t>
            </a:r>
            <a:r>
              <a:rPr lang="en" sz="1200">
                <a:solidFill>
                  <a:srgbClr val="2D3B45"/>
                </a:solidFill>
                <a:highlight>
                  <a:srgbClr val="FFFFFF"/>
                </a:highlight>
                <a:latin typeface="Century Gothic"/>
                <a:ea typeface="Century Gothic"/>
                <a:cs typeface="Century Gothic"/>
                <a:sym typeface="Century Gothic"/>
              </a:rPr>
              <a:t> Date of the month</a:t>
            </a:r>
            <a:endParaRPr sz="1200">
              <a:solidFill>
                <a:srgbClr val="2D3B45"/>
              </a:solidFill>
              <a:highlight>
                <a:srgbClr val="FFFFFF"/>
              </a:highlight>
              <a:latin typeface="Century Gothic"/>
              <a:ea typeface="Century Gothic"/>
              <a:cs typeface="Century Gothic"/>
              <a:sym typeface="Century Gothic"/>
            </a:endParaRPr>
          </a:p>
          <a:p>
            <a:pPr marL="914400" lvl="0" indent="-304800" algn="l" rtl="0">
              <a:spcBef>
                <a:spcPts val="1000"/>
              </a:spcBef>
              <a:spcAft>
                <a:spcPts val="0"/>
              </a:spcAft>
              <a:buClr>
                <a:srgbClr val="2D3B45"/>
              </a:buClr>
              <a:buSzPts val="1200"/>
              <a:buFont typeface="Century Gothic"/>
              <a:buChar char="●"/>
            </a:pPr>
            <a:r>
              <a:rPr lang="en" sz="1200" b="1">
                <a:solidFill>
                  <a:srgbClr val="2D3B45"/>
                </a:solidFill>
                <a:highlight>
                  <a:srgbClr val="FFFFFF"/>
                </a:highlight>
                <a:latin typeface="Century Gothic"/>
                <a:ea typeface="Century Gothic"/>
                <a:cs typeface="Century Gothic"/>
                <a:sym typeface="Century Gothic"/>
              </a:rPr>
              <a:t>market_segment_type:</a:t>
            </a:r>
            <a:r>
              <a:rPr lang="en" sz="1200">
                <a:solidFill>
                  <a:srgbClr val="2D3B45"/>
                </a:solidFill>
                <a:highlight>
                  <a:srgbClr val="FFFFFF"/>
                </a:highlight>
                <a:latin typeface="Century Gothic"/>
                <a:ea typeface="Century Gothic"/>
                <a:cs typeface="Century Gothic"/>
                <a:sym typeface="Century Gothic"/>
              </a:rPr>
              <a:t> Market segment designation.</a:t>
            </a:r>
            <a:endParaRPr sz="1200">
              <a:solidFill>
                <a:srgbClr val="2D3B45"/>
              </a:solidFill>
              <a:highlight>
                <a:srgbClr val="FFFFFF"/>
              </a:highlight>
              <a:latin typeface="Century Gothic"/>
              <a:ea typeface="Century Gothic"/>
              <a:cs typeface="Century Gothic"/>
              <a:sym typeface="Century Gothic"/>
            </a:endParaRPr>
          </a:p>
          <a:p>
            <a:pPr marL="914400" lvl="0" indent="-304800" algn="l" rtl="0">
              <a:spcBef>
                <a:spcPts val="1000"/>
              </a:spcBef>
              <a:spcAft>
                <a:spcPts val="0"/>
              </a:spcAft>
              <a:buClr>
                <a:srgbClr val="2D3B45"/>
              </a:buClr>
              <a:buSzPts val="1200"/>
              <a:buFont typeface="Century Gothic"/>
              <a:buChar char="●"/>
            </a:pPr>
            <a:r>
              <a:rPr lang="en" sz="1200" b="1">
                <a:solidFill>
                  <a:srgbClr val="2D3B45"/>
                </a:solidFill>
                <a:highlight>
                  <a:srgbClr val="FFFFFF"/>
                </a:highlight>
                <a:latin typeface="Century Gothic"/>
                <a:ea typeface="Century Gothic"/>
                <a:cs typeface="Century Gothic"/>
                <a:sym typeface="Century Gothic"/>
              </a:rPr>
              <a:t>repeated_guest:</a:t>
            </a:r>
            <a:r>
              <a:rPr lang="en" sz="1200">
                <a:solidFill>
                  <a:srgbClr val="2D3B45"/>
                </a:solidFill>
                <a:highlight>
                  <a:srgbClr val="FFFFFF"/>
                </a:highlight>
                <a:latin typeface="Century Gothic"/>
                <a:ea typeface="Century Gothic"/>
                <a:cs typeface="Century Gothic"/>
                <a:sym typeface="Century Gothic"/>
              </a:rPr>
              <a:t> Is the customer a repeated guest? (0 - No, 1- Yes)</a:t>
            </a:r>
            <a:endParaRPr sz="1200">
              <a:solidFill>
                <a:srgbClr val="2D3B45"/>
              </a:solidFill>
              <a:highlight>
                <a:srgbClr val="FFFFFF"/>
              </a:highlight>
              <a:latin typeface="Century Gothic"/>
              <a:ea typeface="Century Gothic"/>
              <a:cs typeface="Century Gothic"/>
              <a:sym typeface="Century Gothic"/>
            </a:endParaRPr>
          </a:p>
          <a:p>
            <a:pPr marL="914400" lvl="0" indent="-304800" algn="l" rtl="0">
              <a:spcBef>
                <a:spcPts val="1000"/>
              </a:spcBef>
              <a:spcAft>
                <a:spcPts val="0"/>
              </a:spcAft>
              <a:buClr>
                <a:srgbClr val="2D3B45"/>
              </a:buClr>
              <a:buSzPts val="1200"/>
              <a:buFont typeface="Century Gothic"/>
              <a:buChar char="●"/>
            </a:pPr>
            <a:r>
              <a:rPr lang="en" sz="1200" b="1">
                <a:solidFill>
                  <a:srgbClr val="2D3B45"/>
                </a:solidFill>
                <a:highlight>
                  <a:srgbClr val="FFFFFF"/>
                </a:highlight>
                <a:latin typeface="Century Gothic"/>
                <a:ea typeface="Century Gothic"/>
                <a:cs typeface="Century Gothic"/>
                <a:sym typeface="Century Gothic"/>
              </a:rPr>
              <a:t>no_of_previous_cancellations:</a:t>
            </a:r>
            <a:r>
              <a:rPr lang="en" sz="1200">
                <a:solidFill>
                  <a:srgbClr val="2D3B45"/>
                </a:solidFill>
                <a:highlight>
                  <a:srgbClr val="FFFFFF"/>
                </a:highlight>
                <a:latin typeface="Century Gothic"/>
                <a:ea typeface="Century Gothic"/>
                <a:cs typeface="Century Gothic"/>
                <a:sym typeface="Century Gothic"/>
              </a:rPr>
              <a:t> Number of previous bookings that were canceled by the customer prior to the current booking</a:t>
            </a:r>
            <a:endParaRPr sz="1200">
              <a:solidFill>
                <a:srgbClr val="2D3B45"/>
              </a:solidFill>
              <a:highlight>
                <a:srgbClr val="FFFFFF"/>
              </a:highlight>
              <a:latin typeface="Century Gothic"/>
              <a:ea typeface="Century Gothic"/>
              <a:cs typeface="Century Gothic"/>
              <a:sym typeface="Century Gothic"/>
            </a:endParaRPr>
          </a:p>
          <a:p>
            <a:pPr marL="914400" lvl="0" indent="-304800" algn="l" rtl="0">
              <a:spcBef>
                <a:spcPts val="1000"/>
              </a:spcBef>
              <a:spcAft>
                <a:spcPts val="0"/>
              </a:spcAft>
              <a:buClr>
                <a:srgbClr val="2D3B45"/>
              </a:buClr>
              <a:buSzPts val="1200"/>
              <a:buFont typeface="Century Gothic"/>
              <a:buChar char="●"/>
            </a:pPr>
            <a:r>
              <a:rPr lang="en" sz="1200" b="1">
                <a:solidFill>
                  <a:srgbClr val="2D3B45"/>
                </a:solidFill>
                <a:highlight>
                  <a:srgbClr val="FFFFFF"/>
                </a:highlight>
                <a:latin typeface="Century Gothic"/>
                <a:ea typeface="Century Gothic"/>
                <a:cs typeface="Century Gothic"/>
                <a:sym typeface="Century Gothic"/>
              </a:rPr>
              <a:t>no_of_previous_bookings_not_canceled:</a:t>
            </a:r>
            <a:r>
              <a:rPr lang="en" sz="1200">
                <a:solidFill>
                  <a:srgbClr val="2D3B45"/>
                </a:solidFill>
                <a:highlight>
                  <a:srgbClr val="FFFFFF"/>
                </a:highlight>
                <a:latin typeface="Century Gothic"/>
                <a:ea typeface="Century Gothic"/>
                <a:cs typeface="Century Gothic"/>
                <a:sym typeface="Century Gothic"/>
              </a:rPr>
              <a:t> Number of previous bookings not canceled by the customer prior to the current booking</a:t>
            </a:r>
            <a:endParaRPr sz="1200">
              <a:solidFill>
                <a:schemeClr val="dk1"/>
              </a:solidFill>
              <a:latin typeface="Century Gothic"/>
              <a:ea typeface="Century Gothic"/>
              <a:cs typeface="Century Gothic"/>
              <a:sym typeface="Century Gothic"/>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sp>
        <p:nvSpPr>
          <p:cNvPr id="225" name="Google Shape;225;g244c62e8fd3_0_5"/>
          <p:cNvSpPr txBox="1">
            <a:spLocks noGrp="1"/>
          </p:cNvSpPr>
          <p:nvPr>
            <p:ph type="title"/>
          </p:nvPr>
        </p:nvSpPr>
        <p:spPr>
          <a:xfrm>
            <a:off x="202550" y="289279"/>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200"/>
              <a:buNone/>
            </a:pPr>
            <a:r>
              <a:rPr lang="en">
                <a:solidFill>
                  <a:schemeClr val="lt2"/>
                </a:solidFill>
                <a:latin typeface="Century Gothic"/>
                <a:ea typeface="Century Gothic"/>
                <a:cs typeface="Century Gothic"/>
                <a:sym typeface="Century Gothic"/>
              </a:rPr>
              <a:t>How to use this deck?</a:t>
            </a:r>
            <a:endParaRPr>
              <a:solidFill>
                <a:schemeClr val="lt2"/>
              </a:solidFill>
              <a:latin typeface="Century Gothic"/>
              <a:ea typeface="Century Gothic"/>
              <a:cs typeface="Century Gothic"/>
              <a:sym typeface="Century Gothic"/>
            </a:endParaRPr>
          </a:p>
        </p:txBody>
      </p:sp>
      <p:sp>
        <p:nvSpPr>
          <p:cNvPr id="226" name="Google Shape;226;g244c62e8fd3_0_5"/>
          <p:cNvSpPr txBox="1">
            <a:spLocks noGrp="1"/>
          </p:cNvSpPr>
          <p:nvPr>
            <p:ph type="body" idx="1"/>
          </p:nvPr>
        </p:nvSpPr>
        <p:spPr>
          <a:xfrm>
            <a:off x="202550" y="861975"/>
            <a:ext cx="8629800" cy="3706800"/>
          </a:xfrm>
          <a:prstGeom prst="rect">
            <a:avLst/>
          </a:prstGeom>
          <a:noFill/>
          <a:ln>
            <a:noFill/>
          </a:ln>
        </p:spPr>
        <p:txBody>
          <a:bodyPr spcFirstLastPara="1" wrap="square" lIns="91425" tIns="91425" rIns="91425" bIns="91425" anchor="t" anchorCtr="0">
            <a:noAutofit/>
          </a:bodyPr>
          <a:lstStyle/>
          <a:p>
            <a:pPr marL="457200" lvl="0" indent="-317500" algn="l" rtl="0">
              <a:lnSpc>
                <a:spcPct val="150000"/>
              </a:lnSpc>
              <a:spcBef>
                <a:spcPts val="1000"/>
              </a:spcBef>
              <a:spcAft>
                <a:spcPts val="0"/>
              </a:spcAft>
              <a:buClr>
                <a:schemeClr val="dk1"/>
              </a:buClr>
              <a:buSzPts val="1400"/>
              <a:buFont typeface="Century Gothic"/>
              <a:buChar char="●"/>
            </a:pPr>
            <a:r>
              <a:rPr lang="en" sz="1400">
                <a:solidFill>
                  <a:schemeClr val="dk1"/>
                </a:solidFill>
                <a:latin typeface="Century Gothic"/>
                <a:ea typeface="Century Gothic"/>
                <a:cs typeface="Century Gothic"/>
                <a:sym typeface="Century Gothic"/>
              </a:rPr>
              <a:t>This slide deck serves as a comprehensive template for your project submission</a:t>
            </a:r>
            <a:endParaRPr sz="1400">
              <a:solidFill>
                <a:schemeClr val="dk1"/>
              </a:solidFill>
              <a:latin typeface="Century Gothic"/>
              <a:ea typeface="Century Gothic"/>
              <a:cs typeface="Century Gothic"/>
              <a:sym typeface="Century Gothic"/>
            </a:endParaRPr>
          </a:p>
          <a:p>
            <a:pPr marL="457200" lvl="0" indent="-317500" algn="l" rtl="0">
              <a:lnSpc>
                <a:spcPct val="150000"/>
              </a:lnSpc>
              <a:spcBef>
                <a:spcPts val="0"/>
              </a:spcBef>
              <a:spcAft>
                <a:spcPts val="0"/>
              </a:spcAft>
              <a:buClr>
                <a:schemeClr val="dk1"/>
              </a:buClr>
              <a:buSzPts val="1400"/>
              <a:buFont typeface="Century Gothic"/>
              <a:buChar char="●"/>
            </a:pPr>
            <a:r>
              <a:rPr lang="en" sz="1400">
                <a:solidFill>
                  <a:schemeClr val="dk1"/>
                </a:solidFill>
                <a:latin typeface="Century Gothic"/>
                <a:ea typeface="Century Gothic"/>
                <a:cs typeface="Century Gothic"/>
                <a:sym typeface="Century Gothic"/>
              </a:rPr>
              <a:t>Within this deck, you will come across various questions that are intended to test your ability to understand data visualizations, discover patterns / insights and postulate hypothesis. Think thoroughly and provide answers to these questions</a:t>
            </a:r>
            <a:endParaRPr sz="1400">
              <a:solidFill>
                <a:schemeClr val="dk1"/>
              </a:solidFill>
              <a:latin typeface="Century Gothic"/>
              <a:ea typeface="Century Gothic"/>
              <a:cs typeface="Century Gothic"/>
              <a:sym typeface="Century Gothic"/>
            </a:endParaRPr>
          </a:p>
          <a:p>
            <a:pPr marL="457200" lvl="0" indent="-317500" algn="l" rtl="0">
              <a:lnSpc>
                <a:spcPct val="150000"/>
              </a:lnSpc>
              <a:spcBef>
                <a:spcPts val="0"/>
              </a:spcBef>
              <a:spcAft>
                <a:spcPts val="0"/>
              </a:spcAft>
              <a:buClr>
                <a:schemeClr val="dk1"/>
              </a:buClr>
              <a:buSzPts val="1400"/>
              <a:buFont typeface="Century Gothic"/>
              <a:buChar char="●"/>
            </a:pPr>
            <a:r>
              <a:rPr lang="en" sz="1400">
                <a:solidFill>
                  <a:schemeClr val="dk1"/>
                </a:solidFill>
                <a:latin typeface="Century Gothic"/>
                <a:ea typeface="Century Gothic"/>
                <a:cs typeface="Century Gothic"/>
                <a:sym typeface="Century Gothic"/>
              </a:rPr>
              <a:t>You are encouraged to modify this deck as required, by replacing the questions with suitable answers</a:t>
            </a:r>
            <a:endParaRPr sz="1400">
              <a:solidFill>
                <a:schemeClr val="dk1"/>
              </a:solidFill>
              <a:latin typeface="Century Gothic"/>
              <a:ea typeface="Century Gothic"/>
              <a:cs typeface="Century Gothic"/>
              <a:sym typeface="Century Gothic"/>
            </a:endParaRPr>
          </a:p>
          <a:p>
            <a:pPr marL="457200" lvl="0" indent="-317500" algn="l" rtl="0">
              <a:lnSpc>
                <a:spcPct val="150000"/>
              </a:lnSpc>
              <a:spcBef>
                <a:spcPts val="0"/>
              </a:spcBef>
              <a:spcAft>
                <a:spcPts val="0"/>
              </a:spcAft>
              <a:buClr>
                <a:schemeClr val="dk1"/>
              </a:buClr>
              <a:buSzPts val="1400"/>
              <a:buFont typeface="Century Gothic"/>
              <a:buChar char="●"/>
            </a:pPr>
            <a:r>
              <a:rPr lang="en" sz="1400">
                <a:solidFill>
                  <a:schemeClr val="dk1"/>
                </a:solidFill>
                <a:latin typeface="Century Gothic"/>
                <a:ea typeface="Century Gothic"/>
                <a:cs typeface="Century Gothic"/>
                <a:sym typeface="Century Gothic"/>
              </a:rPr>
              <a:t>Please feel free to incorporate additional points if you deem necessary</a:t>
            </a:r>
            <a:endParaRPr sz="1400">
              <a:solidFill>
                <a:schemeClr val="dk1"/>
              </a:solidFill>
              <a:latin typeface="Century Gothic"/>
              <a:ea typeface="Century Gothic"/>
              <a:cs typeface="Century Gothic"/>
              <a:sym typeface="Century Gothic"/>
            </a:endParaRPr>
          </a:p>
          <a:p>
            <a:pPr marL="0" lvl="0" indent="0" algn="l" rtl="0">
              <a:lnSpc>
                <a:spcPct val="150000"/>
              </a:lnSpc>
              <a:spcBef>
                <a:spcPts val="1000"/>
              </a:spcBef>
              <a:spcAft>
                <a:spcPts val="0"/>
              </a:spcAft>
              <a:buNone/>
            </a:pPr>
            <a:r>
              <a:rPr lang="en" sz="1300" b="1">
                <a:solidFill>
                  <a:schemeClr val="dk1"/>
                </a:solidFill>
                <a:latin typeface="Century Gothic"/>
                <a:ea typeface="Century Gothic"/>
                <a:cs typeface="Century Gothic"/>
                <a:sym typeface="Century Gothic"/>
              </a:rPr>
              <a:t>Note: </a:t>
            </a:r>
            <a:r>
              <a:rPr lang="en" sz="1300">
                <a:solidFill>
                  <a:schemeClr val="dk1"/>
                </a:solidFill>
                <a:latin typeface="Century Gothic"/>
                <a:ea typeface="Century Gothic"/>
                <a:cs typeface="Century Gothic"/>
                <a:sym typeface="Century Gothic"/>
              </a:rPr>
              <a:t>The data visualizations you see in this deck are obtained from RapidMiner</a:t>
            </a:r>
            <a:endParaRPr sz="1300">
              <a:solidFill>
                <a:schemeClr val="dk1"/>
              </a:solidFill>
              <a:latin typeface="Century Gothic"/>
              <a:ea typeface="Century Gothic"/>
              <a:cs typeface="Century Gothic"/>
              <a:sym typeface="Century Gothic"/>
            </a:endParaRPr>
          </a:p>
          <a:p>
            <a:pPr marL="0" lvl="0" indent="0" algn="l" rtl="0">
              <a:lnSpc>
                <a:spcPct val="150000"/>
              </a:lnSpc>
              <a:spcBef>
                <a:spcPts val="1000"/>
              </a:spcBef>
              <a:spcAft>
                <a:spcPts val="0"/>
              </a:spcAft>
              <a:buNone/>
            </a:pPr>
            <a:endParaRPr sz="1400">
              <a:solidFill>
                <a:schemeClr val="dk1"/>
              </a:solidFill>
              <a:latin typeface="Century Gothic"/>
              <a:ea typeface="Century Gothic"/>
              <a:cs typeface="Century Gothic"/>
              <a:sym typeface="Century Gothic"/>
            </a:endParaRPr>
          </a:p>
          <a:p>
            <a:pPr marL="457200" lvl="0" indent="0" algn="l" rtl="0">
              <a:lnSpc>
                <a:spcPct val="150000"/>
              </a:lnSpc>
              <a:spcBef>
                <a:spcPts val="1000"/>
              </a:spcBef>
              <a:spcAft>
                <a:spcPts val="1000"/>
              </a:spcAft>
              <a:buNone/>
            </a:pPr>
            <a:endParaRPr sz="1400">
              <a:solidFill>
                <a:schemeClr val="dk1"/>
              </a:solidFill>
              <a:latin typeface="Century Gothic"/>
              <a:ea typeface="Century Gothic"/>
              <a:cs typeface="Century Gothic"/>
              <a:sym typeface="Century Gothic"/>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3"/>
          <p:cNvSpPr txBox="1">
            <a:spLocks noGrp="1"/>
          </p:cNvSpPr>
          <p:nvPr>
            <p:ph type="title"/>
          </p:nvPr>
        </p:nvSpPr>
        <p:spPr>
          <a:xfrm>
            <a:off x="202550" y="289279"/>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200"/>
              <a:buNone/>
            </a:pPr>
            <a:r>
              <a:rPr lang="en">
                <a:solidFill>
                  <a:schemeClr val="lt2"/>
                </a:solidFill>
                <a:latin typeface="Century Gothic"/>
                <a:ea typeface="Century Gothic"/>
                <a:cs typeface="Century Gothic"/>
                <a:sym typeface="Century Gothic"/>
              </a:rPr>
              <a:t>Business Problem Overview and Solution Approach</a:t>
            </a:r>
            <a:endParaRPr>
              <a:solidFill>
                <a:schemeClr val="lt2"/>
              </a:solidFill>
              <a:latin typeface="Century Gothic"/>
              <a:ea typeface="Century Gothic"/>
              <a:cs typeface="Century Gothic"/>
              <a:sym typeface="Century Gothic"/>
            </a:endParaRPr>
          </a:p>
        </p:txBody>
      </p:sp>
      <p:sp>
        <p:nvSpPr>
          <p:cNvPr id="125" name="Google Shape;125;p3"/>
          <p:cNvSpPr txBox="1">
            <a:spLocks noGrp="1"/>
          </p:cNvSpPr>
          <p:nvPr>
            <p:ph type="body" idx="1"/>
          </p:nvPr>
        </p:nvSpPr>
        <p:spPr>
          <a:xfrm>
            <a:off x="202550" y="861975"/>
            <a:ext cx="8629800" cy="3706800"/>
          </a:xfrm>
          <a:prstGeom prst="rect">
            <a:avLst/>
          </a:prstGeom>
          <a:noFill/>
          <a:ln>
            <a:noFill/>
          </a:ln>
        </p:spPr>
        <p:txBody>
          <a:bodyPr spcFirstLastPara="1" wrap="square" lIns="91425" tIns="91425" rIns="91425" bIns="91425" anchor="t" anchorCtr="0">
            <a:noAutofit/>
          </a:bodyPr>
          <a:lstStyle/>
          <a:p>
            <a:pPr marL="457200" lvl="0" indent="-317500" algn="l" rtl="0">
              <a:lnSpc>
                <a:spcPct val="115000"/>
              </a:lnSpc>
              <a:spcBef>
                <a:spcPts val="1000"/>
              </a:spcBef>
              <a:spcAft>
                <a:spcPts val="0"/>
              </a:spcAft>
              <a:buClr>
                <a:schemeClr val="dk1"/>
              </a:buClr>
              <a:buSzPts val="1400"/>
              <a:buFont typeface="Century Gothic"/>
              <a:buChar char="●"/>
            </a:pPr>
            <a:r>
              <a:rPr lang="en" sz="1400">
                <a:solidFill>
                  <a:schemeClr val="dk1"/>
                </a:solidFill>
                <a:latin typeface="Century Gothic"/>
                <a:ea typeface="Century Gothic"/>
                <a:cs typeface="Century Gothic"/>
                <a:sym typeface="Century Gothic"/>
              </a:rPr>
              <a:t>Please define the problem</a:t>
            </a:r>
          </a:p>
          <a:p>
            <a:pPr lvl="1" indent="-317500">
              <a:lnSpc>
                <a:spcPct val="100000"/>
              </a:lnSpc>
              <a:spcBef>
                <a:spcPts val="600"/>
              </a:spcBef>
              <a:buClr>
                <a:schemeClr val="dk1"/>
              </a:buClr>
              <a:buSzPts val="1400"/>
              <a:buFont typeface="Century Gothic"/>
              <a:buChar char="●"/>
            </a:pPr>
            <a:r>
              <a:rPr lang="en" sz="1200">
                <a:solidFill>
                  <a:schemeClr val="dk1"/>
                </a:solidFill>
                <a:latin typeface="Century Gothic"/>
                <a:ea typeface="Century Gothic"/>
                <a:cs typeface="Century Gothic"/>
                <a:sym typeface="Century Gothic"/>
              </a:rPr>
              <a:t>Historically, hotel cancellations have been an area of concern for overall revenue because hotels are unable to determine with great precision, the likelihood that a reservation will be cancelled. If the reservation is cancelled, the hotel will lose money depending on how close it is to the check-in date. To better understand if a cancellation will occur, we will need to better understand the other variables and their correlation to a cancellation. </a:t>
            </a:r>
          </a:p>
          <a:p>
            <a:pPr lvl="1" indent="-317500">
              <a:lnSpc>
                <a:spcPct val="100000"/>
              </a:lnSpc>
              <a:spcBef>
                <a:spcPts val="600"/>
              </a:spcBef>
              <a:buClr>
                <a:schemeClr val="dk1"/>
              </a:buClr>
              <a:buSzPts val="1400"/>
              <a:buFont typeface="Century Gothic"/>
              <a:buChar char="●"/>
            </a:pPr>
            <a:endParaRPr sz="1200">
              <a:solidFill>
                <a:schemeClr val="dk1"/>
              </a:solidFill>
              <a:latin typeface="Century Gothic"/>
              <a:ea typeface="Century Gothic"/>
              <a:cs typeface="Century Gothic"/>
              <a:sym typeface="Century Gothic"/>
            </a:endParaRPr>
          </a:p>
          <a:p>
            <a:pPr marL="457200" lvl="0" indent="-317500" algn="l" rtl="0">
              <a:lnSpc>
                <a:spcPct val="100000"/>
              </a:lnSpc>
              <a:spcBef>
                <a:spcPts val="600"/>
              </a:spcBef>
              <a:buClr>
                <a:schemeClr val="dk1"/>
              </a:buClr>
              <a:buSzPts val="1400"/>
              <a:buFont typeface="Century Gothic"/>
              <a:buChar char="●"/>
            </a:pPr>
            <a:r>
              <a:rPr lang="en" sz="1400">
                <a:solidFill>
                  <a:schemeClr val="dk1"/>
                </a:solidFill>
                <a:latin typeface="Century Gothic"/>
                <a:ea typeface="Century Gothic"/>
                <a:cs typeface="Century Gothic"/>
                <a:sym typeface="Century Gothic"/>
              </a:rPr>
              <a:t>Please mention the solution approach / methodology</a:t>
            </a:r>
          </a:p>
          <a:p>
            <a:pPr lvl="1" indent="-317500">
              <a:lnSpc>
                <a:spcPct val="100000"/>
              </a:lnSpc>
              <a:spcBef>
                <a:spcPts val="600"/>
              </a:spcBef>
              <a:buClr>
                <a:schemeClr val="dk1"/>
              </a:buClr>
              <a:buSzPts val="1400"/>
              <a:buFont typeface="Century Gothic"/>
              <a:buChar char="●"/>
            </a:pPr>
            <a:r>
              <a:rPr lang="en-US" sz="1200">
                <a:solidFill>
                  <a:schemeClr val="dk1"/>
                </a:solidFill>
                <a:latin typeface="Century Gothic"/>
                <a:ea typeface="Century Gothic"/>
                <a:cs typeface="Century Gothic"/>
                <a:sym typeface="Century Gothic"/>
              </a:rPr>
              <a:t>We will determine the likelihood that a customer will cancel their reservation by using Decision Trees and Random Forests to understand the factors that lead to a cancellation. </a:t>
            </a:r>
          </a:p>
          <a:p>
            <a:pPr lvl="1" indent="-317500">
              <a:lnSpc>
                <a:spcPct val="100000"/>
              </a:lnSpc>
              <a:spcBef>
                <a:spcPts val="600"/>
              </a:spcBef>
              <a:buClr>
                <a:schemeClr val="dk1"/>
              </a:buClr>
              <a:buSzPts val="1400"/>
              <a:buFont typeface="Century Gothic"/>
              <a:buChar char="●"/>
            </a:pPr>
            <a:r>
              <a:rPr lang="en-US" sz="1200">
                <a:solidFill>
                  <a:schemeClr val="dk1"/>
                </a:solidFill>
                <a:latin typeface="Century Gothic"/>
                <a:ea typeface="Century Gothic"/>
                <a:cs typeface="Century Gothic"/>
                <a:sym typeface="Century Gothic"/>
              </a:rPr>
              <a:t>Our Root Node is Lead time, but we will measure other factors such as Arrival Month, Special Requests, Meal Plan, Price, and Number of Adults</a:t>
            </a:r>
          </a:p>
          <a:p>
            <a:pPr lvl="1" indent="-317500">
              <a:lnSpc>
                <a:spcPct val="100000"/>
              </a:lnSpc>
              <a:spcBef>
                <a:spcPts val="600"/>
              </a:spcBef>
              <a:buClr>
                <a:schemeClr val="dk1"/>
              </a:buClr>
              <a:buSzPts val="1400"/>
              <a:buFont typeface="Century Gothic"/>
              <a:buChar char="●"/>
            </a:pPr>
            <a:r>
              <a:rPr lang="en-US" sz="1200">
                <a:solidFill>
                  <a:schemeClr val="dk1"/>
                </a:solidFill>
                <a:latin typeface="Century Gothic"/>
                <a:ea typeface="Century Gothic"/>
                <a:cs typeface="Century Gothic"/>
                <a:sym typeface="Century Gothic"/>
              </a:rPr>
              <a:t>We will first conduct the Decision Tree process before using the pruned Decision Tree</a:t>
            </a:r>
          </a:p>
          <a:p>
            <a:pPr lvl="1" indent="-317500">
              <a:lnSpc>
                <a:spcPct val="100000"/>
              </a:lnSpc>
              <a:spcBef>
                <a:spcPts val="600"/>
              </a:spcBef>
              <a:buClr>
                <a:schemeClr val="dk1"/>
              </a:buClr>
              <a:buSzPts val="1400"/>
              <a:buFont typeface="Century Gothic"/>
              <a:buChar char="●"/>
            </a:pPr>
            <a:r>
              <a:rPr lang="en-US" sz="1200">
                <a:solidFill>
                  <a:schemeClr val="dk1"/>
                </a:solidFill>
                <a:latin typeface="Century Gothic"/>
                <a:ea typeface="Century Gothic"/>
                <a:cs typeface="Century Gothic"/>
                <a:sym typeface="Century Gothic"/>
              </a:rPr>
              <a:t>Second, we will conduct the Random Forest process before using the pruned Random Forest</a:t>
            </a:r>
            <a:endParaRPr sz="1200">
              <a:solidFill>
                <a:schemeClr val="dk1"/>
              </a:solidFill>
              <a:latin typeface="Century Gothic"/>
              <a:ea typeface="Century Gothic"/>
              <a:cs typeface="Century Gothic"/>
              <a:sym typeface="Century Gothic"/>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g15886a1dc9e_0_1"/>
          <p:cNvSpPr txBox="1">
            <a:spLocks noGrp="1"/>
          </p:cNvSpPr>
          <p:nvPr>
            <p:ph type="body" idx="1"/>
          </p:nvPr>
        </p:nvSpPr>
        <p:spPr>
          <a:xfrm>
            <a:off x="202550" y="872518"/>
            <a:ext cx="3999900" cy="3755918"/>
          </a:xfrm>
          <a:prstGeom prst="rect">
            <a:avLst/>
          </a:prstGeom>
          <a:noFill/>
          <a:ln>
            <a:noFill/>
          </a:ln>
        </p:spPr>
        <p:txBody>
          <a:bodyPr spcFirstLastPara="1" wrap="square" lIns="91425" tIns="91425" rIns="91425" bIns="91425" anchor="t" anchorCtr="0">
            <a:noAutofit/>
          </a:bodyPr>
          <a:lstStyle/>
          <a:p>
            <a:pPr marL="457200" lvl="0" indent="-317500" algn="l" rtl="0">
              <a:lnSpc>
                <a:spcPct val="115000"/>
              </a:lnSpc>
              <a:spcBef>
                <a:spcPts val="0"/>
              </a:spcBef>
              <a:spcAft>
                <a:spcPts val="0"/>
              </a:spcAft>
              <a:buClr>
                <a:schemeClr val="dk1"/>
              </a:buClr>
              <a:buSzPts val="1400"/>
              <a:buFont typeface="Century Gothic"/>
              <a:buChar char="●"/>
            </a:pPr>
            <a:r>
              <a:rPr lang="en" sz="1400">
                <a:solidFill>
                  <a:schemeClr val="dk1"/>
                </a:solidFill>
                <a:latin typeface="Century Gothic"/>
                <a:ea typeface="Century Gothic"/>
                <a:cs typeface="Century Gothic"/>
                <a:sym typeface="Century Gothic"/>
              </a:rPr>
              <a:t>Explore strategies to effectively manage and accommodate the increased demand</a:t>
            </a:r>
          </a:p>
          <a:p>
            <a:pPr lvl="1" indent="-317500">
              <a:spcBef>
                <a:spcPts val="0"/>
              </a:spcBef>
              <a:buClr>
                <a:schemeClr val="dk1"/>
              </a:buClr>
              <a:buSzPts val="1400"/>
              <a:buFont typeface="Century Gothic"/>
              <a:buChar char="●"/>
            </a:pPr>
            <a:r>
              <a:rPr lang="en" sz="1200">
                <a:solidFill>
                  <a:schemeClr val="dk1"/>
                </a:solidFill>
                <a:latin typeface="Century Gothic"/>
                <a:ea typeface="Century Gothic"/>
                <a:cs typeface="Century Gothic"/>
                <a:sym typeface="Century Gothic"/>
              </a:rPr>
              <a:t>The number of bookings is lowest in the Winter months (November to February) and increases to its peak in October throughout the year</a:t>
            </a:r>
          </a:p>
          <a:p>
            <a:pPr lvl="1" indent="-317500">
              <a:spcBef>
                <a:spcPts val="0"/>
              </a:spcBef>
              <a:buClr>
                <a:schemeClr val="dk1"/>
              </a:buClr>
              <a:buSzPts val="1400"/>
              <a:buFont typeface="Century Gothic"/>
              <a:buChar char="●"/>
            </a:pPr>
            <a:r>
              <a:rPr lang="en" sz="1200">
                <a:solidFill>
                  <a:schemeClr val="dk1"/>
                </a:solidFill>
                <a:latin typeface="Century Gothic"/>
                <a:ea typeface="Century Gothic"/>
                <a:cs typeface="Century Gothic"/>
                <a:sym typeface="Century Gothic"/>
              </a:rPr>
              <a:t>To manage this demand and maximize our profit, we can increase the lead time for bookings in the autumn since it is the best indicator of whether a Cancellation will occur. We can also provide discounts on other services when users are booking at this time</a:t>
            </a:r>
          </a:p>
          <a:p>
            <a:pPr lvl="1" indent="-317500">
              <a:spcBef>
                <a:spcPts val="0"/>
              </a:spcBef>
              <a:buClr>
                <a:schemeClr val="dk1"/>
              </a:buClr>
              <a:buSzPts val="1400"/>
              <a:buFont typeface="Century Gothic"/>
              <a:buChar char="●"/>
            </a:pPr>
            <a:r>
              <a:rPr lang="en" sz="1200">
                <a:solidFill>
                  <a:schemeClr val="dk1"/>
                </a:solidFill>
                <a:latin typeface="Century Gothic"/>
                <a:ea typeface="Century Gothic"/>
                <a:cs typeface="Century Gothic"/>
                <a:sym typeface="Century Gothic"/>
              </a:rPr>
              <a:t>One area that we may want to investigate further is how we can improve the number of bookings in the Winter months.</a:t>
            </a:r>
            <a:endParaRPr sz="1200">
              <a:solidFill>
                <a:schemeClr val="dk1"/>
              </a:solidFill>
              <a:latin typeface="Century Gothic"/>
              <a:ea typeface="Century Gothic"/>
              <a:cs typeface="Century Gothic"/>
              <a:sym typeface="Century Gothic"/>
            </a:endParaRPr>
          </a:p>
        </p:txBody>
      </p:sp>
      <p:sp>
        <p:nvSpPr>
          <p:cNvPr id="238" name="Google Shape;238;g15886a1dc9e_0_1"/>
          <p:cNvSpPr txBox="1"/>
          <p:nvPr/>
        </p:nvSpPr>
        <p:spPr>
          <a:xfrm>
            <a:off x="202550" y="289279"/>
            <a:ext cx="8520600" cy="572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200"/>
              <a:buFont typeface="Arial"/>
              <a:buNone/>
            </a:pPr>
            <a:r>
              <a:rPr lang="en" sz="2200" b="1" i="0" u="none" strike="noStrike" cap="none">
                <a:solidFill>
                  <a:schemeClr val="lt2"/>
                </a:solidFill>
                <a:latin typeface="Century Gothic"/>
                <a:ea typeface="Century Gothic"/>
                <a:cs typeface="Century Gothic"/>
                <a:sym typeface="Century Gothic"/>
              </a:rPr>
              <a:t>EDA - Univariate Analysis</a:t>
            </a:r>
            <a:endParaRPr sz="2200" b="1" i="0" u="none" strike="noStrike" cap="none">
              <a:solidFill>
                <a:schemeClr val="lt2"/>
              </a:solidFill>
              <a:latin typeface="Century Gothic"/>
              <a:ea typeface="Century Gothic"/>
              <a:cs typeface="Century Gothic"/>
              <a:sym typeface="Century Gothic"/>
            </a:endParaRPr>
          </a:p>
        </p:txBody>
      </p:sp>
      <p:pic>
        <p:nvPicPr>
          <p:cNvPr id="239" name="Google Shape;239;g15886a1dc9e_0_1"/>
          <p:cNvPicPr preferRelativeResize="0"/>
          <p:nvPr/>
        </p:nvPicPr>
        <p:blipFill rotWithShape="1">
          <a:blip r:embed="rId3">
            <a:alphaModFix/>
          </a:blip>
          <a:srcRect/>
          <a:stretch/>
        </p:blipFill>
        <p:spPr>
          <a:xfrm>
            <a:off x="4202300" y="1012025"/>
            <a:ext cx="4581225" cy="2982575"/>
          </a:xfrm>
          <a:prstGeom prst="rect">
            <a:avLst/>
          </a:prstGeom>
          <a:noFill/>
          <a:ln>
            <a:noFill/>
          </a:ln>
        </p:spPr>
      </p:pic>
      <p:sp>
        <p:nvSpPr>
          <p:cNvPr id="240" name="Google Shape;240;g15886a1dc9e_0_1"/>
          <p:cNvSpPr txBox="1"/>
          <p:nvPr/>
        </p:nvSpPr>
        <p:spPr>
          <a:xfrm>
            <a:off x="5223025" y="3994600"/>
            <a:ext cx="3088800" cy="692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b="1">
                <a:solidFill>
                  <a:srgbClr val="1155CC"/>
                </a:solidFill>
                <a:latin typeface="Nunito"/>
                <a:ea typeface="Nunito"/>
                <a:cs typeface="Nunito"/>
                <a:sym typeface="Nunito"/>
              </a:rPr>
              <a:t>X-axis:</a:t>
            </a:r>
            <a:r>
              <a:rPr lang="en" sz="1000" b="1">
                <a:solidFill>
                  <a:srgbClr val="1155CC"/>
                </a:solidFill>
                <a:latin typeface="Nunito"/>
                <a:ea typeface="Nunito"/>
                <a:cs typeface="Nunito"/>
                <a:sym typeface="Nunito"/>
              </a:rPr>
              <a:t> </a:t>
            </a:r>
            <a:r>
              <a:rPr lang="en" sz="900">
                <a:solidFill>
                  <a:srgbClr val="1155CC"/>
                </a:solidFill>
                <a:latin typeface="Nunito"/>
                <a:ea typeface="Nunito"/>
                <a:cs typeface="Nunito"/>
                <a:sym typeface="Nunito"/>
              </a:rPr>
              <a:t>Arrival month</a:t>
            </a:r>
            <a:endParaRPr sz="900">
              <a:solidFill>
                <a:srgbClr val="1155CC"/>
              </a:solidFill>
              <a:latin typeface="Nunito"/>
              <a:ea typeface="Nunito"/>
              <a:cs typeface="Nunito"/>
              <a:sym typeface="Nunito"/>
            </a:endParaRPr>
          </a:p>
          <a:p>
            <a:pPr marL="0" lvl="0" indent="0" algn="l" rtl="0">
              <a:spcBef>
                <a:spcPts val="0"/>
              </a:spcBef>
              <a:spcAft>
                <a:spcPts val="0"/>
              </a:spcAft>
              <a:buNone/>
            </a:pPr>
            <a:r>
              <a:rPr lang="en" sz="1100" b="1">
                <a:solidFill>
                  <a:srgbClr val="1155CC"/>
                </a:solidFill>
                <a:latin typeface="Nunito"/>
                <a:ea typeface="Nunito"/>
                <a:cs typeface="Nunito"/>
                <a:sym typeface="Nunito"/>
              </a:rPr>
              <a:t>Y-axis:</a:t>
            </a:r>
            <a:r>
              <a:rPr lang="en" sz="1000">
                <a:solidFill>
                  <a:srgbClr val="1155CC"/>
                </a:solidFill>
                <a:latin typeface="Nunito"/>
                <a:ea typeface="Nunito"/>
                <a:cs typeface="Nunito"/>
                <a:sym typeface="Nunito"/>
              </a:rPr>
              <a:t> </a:t>
            </a:r>
            <a:r>
              <a:rPr lang="en" sz="900">
                <a:solidFill>
                  <a:srgbClr val="1155CC"/>
                </a:solidFill>
                <a:latin typeface="Nunito"/>
                <a:ea typeface="Nunito"/>
                <a:cs typeface="Nunito"/>
                <a:sym typeface="Nunito"/>
              </a:rPr>
              <a:t>Number of bookings</a:t>
            </a:r>
            <a:endParaRPr sz="900">
              <a:solidFill>
                <a:srgbClr val="1155CC"/>
              </a:solidFill>
              <a:latin typeface="Nunito"/>
              <a:ea typeface="Nunito"/>
              <a:cs typeface="Nunito"/>
              <a:sym typeface="Nunito"/>
            </a:endParaRPr>
          </a:p>
          <a:p>
            <a:pPr marL="0" lvl="0" indent="0" algn="l" rtl="0">
              <a:spcBef>
                <a:spcPts val="0"/>
              </a:spcBef>
              <a:spcAft>
                <a:spcPts val="0"/>
              </a:spcAft>
              <a:buNone/>
            </a:pPr>
            <a:r>
              <a:rPr lang="en" sz="1100" b="1">
                <a:solidFill>
                  <a:srgbClr val="1155CC"/>
                </a:solidFill>
                <a:latin typeface="Nunito"/>
                <a:ea typeface="Nunito"/>
                <a:cs typeface="Nunito"/>
                <a:sym typeface="Nunito"/>
              </a:rPr>
              <a:t>Description:</a:t>
            </a:r>
            <a:r>
              <a:rPr lang="en" sz="1000">
                <a:solidFill>
                  <a:srgbClr val="1155CC"/>
                </a:solidFill>
                <a:latin typeface="Nunito"/>
                <a:ea typeface="Nunito"/>
                <a:cs typeface="Nunito"/>
                <a:sym typeface="Nunito"/>
              </a:rPr>
              <a:t> </a:t>
            </a:r>
            <a:r>
              <a:rPr lang="en" sz="900">
                <a:solidFill>
                  <a:srgbClr val="1155CC"/>
                </a:solidFill>
                <a:latin typeface="Nunito"/>
                <a:ea typeface="Nunito"/>
                <a:cs typeface="Nunito"/>
                <a:sym typeface="Nunito"/>
              </a:rPr>
              <a:t>Number of bookings per month</a:t>
            </a:r>
            <a:endParaRPr sz="900">
              <a:solidFill>
                <a:srgbClr val="1155CC"/>
              </a:solidFill>
              <a:latin typeface="Nunito"/>
              <a:ea typeface="Nunito"/>
              <a:cs typeface="Nunito"/>
              <a:sym typeface="Nunito"/>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sp>
        <p:nvSpPr>
          <p:cNvPr id="245" name="Google Shape;245;g2419b7728cb_0_120"/>
          <p:cNvSpPr txBox="1">
            <a:spLocks noGrp="1"/>
          </p:cNvSpPr>
          <p:nvPr>
            <p:ph type="body" idx="1"/>
          </p:nvPr>
        </p:nvSpPr>
        <p:spPr>
          <a:xfrm>
            <a:off x="202550" y="1012025"/>
            <a:ext cx="3999900" cy="1922100"/>
          </a:xfrm>
          <a:prstGeom prst="rect">
            <a:avLst/>
          </a:prstGeom>
          <a:noFill/>
          <a:ln>
            <a:noFill/>
          </a:ln>
        </p:spPr>
        <p:txBody>
          <a:bodyPr spcFirstLastPara="1" wrap="square" lIns="91425" tIns="91425" rIns="91425" bIns="91425" anchor="t" anchorCtr="0">
            <a:noAutofit/>
          </a:bodyPr>
          <a:lstStyle/>
          <a:p>
            <a:pPr marL="457200" lvl="0" indent="-336550" rtl="0">
              <a:lnSpc>
                <a:spcPct val="100000"/>
              </a:lnSpc>
              <a:spcBef>
                <a:spcPts val="1200"/>
              </a:spcBef>
              <a:spcAft>
                <a:spcPts val="0"/>
              </a:spcAft>
              <a:buClr>
                <a:schemeClr val="dk1"/>
              </a:buClr>
              <a:buSzPts val="1700"/>
              <a:buFont typeface="Century Gothic"/>
              <a:buChar char="●"/>
            </a:pPr>
            <a:r>
              <a:rPr lang="en" sz="1400">
                <a:solidFill>
                  <a:schemeClr val="dk1"/>
                </a:solidFill>
                <a:latin typeface="Century Gothic"/>
                <a:ea typeface="Century Gothic"/>
                <a:cs typeface="Century Gothic"/>
                <a:sym typeface="Century Gothic"/>
              </a:rPr>
              <a:t>Identify the percentage of bookings made online versus offline and highlight any trends or insights that can inform business strategies.</a:t>
            </a:r>
          </a:p>
          <a:p>
            <a:pPr lvl="1" indent="-336550">
              <a:lnSpc>
                <a:spcPct val="100000"/>
              </a:lnSpc>
              <a:spcBef>
                <a:spcPts val="0"/>
              </a:spcBef>
              <a:buClr>
                <a:schemeClr val="dk1"/>
              </a:buClr>
              <a:buSzPts val="1700"/>
              <a:buFont typeface="Century Gothic"/>
              <a:buChar char="●"/>
            </a:pPr>
            <a:r>
              <a:rPr lang="en" sz="1200">
                <a:solidFill>
                  <a:schemeClr val="dk1"/>
                </a:solidFill>
                <a:latin typeface="Century Gothic"/>
                <a:ea typeface="Century Gothic"/>
                <a:cs typeface="Century Gothic"/>
                <a:sym typeface="Century Gothic"/>
              </a:rPr>
              <a:t>Based on the chart, there were 9,069 total bookings made across all Market Segments</a:t>
            </a:r>
          </a:p>
          <a:p>
            <a:pPr lvl="1" indent="-336550">
              <a:lnSpc>
                <a:spcPct val="100000"/>
              </a:lnSpc>
              <a:spcBef>
                <a:spcPts val="0"/>
              </a:spcBef>
              <a:buClr>
                <a:schemeClr val="dk1"/>
              </a:buClr>
              <a:buSzPts val="1700"/>
              <a:buFont typeface="Century Gothic"/>
              <a:buChar char="●"/>
            </a:pPr>
            <a:r>
              <a:rPr lang="en" sz="1200">
                <a:solidFill>
                  <a:schemeClr val="dk1"/>
                </a:solidFill>
                <a:latin typeface="Century Gothic"/>
                <a:ea typeface="Century Gothic"/>
                <a:cs typeface="Century Gothic"/>
                <a:sym typeface="Century Gothic"/>
              </a:rPr>
              <a:t>Offline accounted for 29.1% of total bookings and Online accounts for 64% of total bookings</a:t>
            </a:r>
          </a:p>
          <a:p>
            <a:pPr lvl="1" indent="-336550">
              <a:lnSpc>
                <a:spcPct val="100000"/>
              </a:lnSpc>
              <a:spcBef>
                <a:spcPts val="0"/>
              </a:spcBef>
              <a:buClr>
                <a:schemeClr val="dk1"/>
              </a:buClr>
              <a:buSzPts val="1700"/>
              <a:buFont typeface="Century Gothic"/>
              <a:buChar char="●"/>
            </a:pPr>
            <a:r>
              <a:rPr lang="en" sz="1200">
                <a:solidFill>
                  <a:schemeClr val="dk1"/>
                </a:solidFill>
                <a:latin typeface="Century Gothic"/>
                <a:ea typeface="Century Gothic"/>
                <a:cs typeface="Century Gothic"/>
                <a:sym typeface="Century Gothic"/>
              </a:rPr>
              <a:t>This would imply that Online is our key driver for hotel bookings and that is where we should focus our efforts to minimize the amount of Cancelaltions</a:t>
            </a:r>
          </a:p>
          <a:p>
            <a:pPr lvl="1" indent="-336550">
              <a:lnSpc>
                <a:spcPct val="100000"/>
              </a:lnSpc>
              <a:spcBef>
                <a:spcPts val="0"/>
              </a:spcBef>
              <a:buClr>
                <a:schemeClr val="dk1"/>
              </a:buClr>
              <a:buSzPts val="1700"/>
              <a:buFont typeface="Century Gothic"/>
              <a:buChar char="●"/>
            </a:pPr>
            <a:r>
              <a:rPr lang="en" sz="1200">
                <a:solidFill>
                  <a:schemeClr val="dk1"/>
                </a:solidFill>
                <a:latin typeface="Century Gothic"/>
                <a:ea typeface="Century Gothic"/>
                <a:cs typeface="Century Gothic"/>
                <a:sym typeface="Century Gothic"/>
              </a:rPr>
              <a:t>We may want to look into Corporate, Aviation and Complementary segments further to see if we can grow those numbers as well</a:t>
            </a:r>
          </a:p>
          <a:p>
            <a:pPr lvl="1" indent="-336550">
              <a:lnSpc>
                <a:spcPct val="100000"/>
              </a:lnSpc>
              <a:spcBef>
                <a:spcPts val="1200"/>
              </a:spcBef>
              <a:buClr>
                <a:schemeClr val="dk1"/>
              </a:buClr>
              <a:buSzPts val="1700"/>
              <a:buFont typeface="Century Gothic"/>
              <a:buChar char="●"/>
            </a:pPr>
            <a:endParaRPr sz="1200">
              <a:solidFill>
                <a:schemeClr val="dk1"/>
              </a:solidFill>
              <a:latin typeface="Century Gothic"/>
              <a:ea typeface="Century Gothic"/>
              <a:cs typeface="Century Gothic"/>
              <a:sym typeface="Century Gothic"/>
            </a:endParaRPr>
          </a:p>
        </p:txBody>
      </p:sp>
      <p:sp>
        <p:nvSpPr>
          <p:cNvPr id="246" name="Google Shape;246;g2419b7728cb_0_120"/>
          <p:cNvSpPr txBox="1"/>
          <p:nvPr/>
        </p:nvSpPr>
        <p:spPr>
          <a:xfrm>
            <a:off x="202550" y="289279"/>
            <a:ext cx="8520600" cy="572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200"/>
              <a:buFont typeface="Arial"/>
              <a:buNone/>
            </a:pPr>
            <a:r>
              <a:rPr lang="en" sz="2200" b="1" i="0" u="none" strike="noStrike" cap="none">
                <a:solidFill>
                  <a:schemeClr val="lt2"/>
                </a:solidFill>
                <a:latin typeface="Century Gothic"/>
                <a:ea typeface="Century Gothic"/>
                <a:cs typeface="Century Gothic"/>
                <a:sym typeface="Century Gothic"/>
              </a:rPr>
              <a:t>EDA - Univariate Analysis</a:t>
            </a:r>
            <a:endParaRPr sz="2200" b="1" i="0" u="none" strike="noStrike" cap="none">
              <a:solidFill>
                <a:schemeClr val="lt2"/>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2200"/>
              <a:buFont typeface="Arial"/>
              <a:buNone/>
            </a:pPr>
            <a:endParaRPr sz="2200" b="1" i="0" u="none" strike="noStrike" cap="none">
              <a:solidFill>
                <a:schemeClr val="lt2"/>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2200"/>
              <a:buFont typeface="Arial"/>
              <a:buNone/>
            </a:pPr>
            <a:endParaRPr sz="2200" b="1" i="0" u="none" strike="noStrike" cap="none">
              <a:solidFill>
                <a:schemeClr val="lt2"/>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2200"/>
              <a:buFont typeface="Arial"/>
              <a:buNone/>
            </a:pPr>
            <a:endParaRPr sz="2200" b="1" i="0" u="none" strike="noStrike" cap="none">
              <a:solidFill>
                <a:schemeClr val="lt2"/>
              </a:solidFill>
              <a:latin typeface="Century Gothic"/>
              <a:ea typeface="Century Gothic"/>
              <a:cs typeface="Century Gothic"/>
              <a:sym typeface="Century Gothic"/>
            </a:endParaRPr>
          </a:p>
        </p:txBody>
      </p:sp>
      <p:pic>
        <p:nvPicPr>
          <p:cNvPr id="247" name="Google Shape;247;g2419b7728cb_0_120"/>
          <p:cNvPicPr preferRelativeResize="0"/>
          <p:nvPr/>
        </p:nvPicPr>
        <p:blipFill rotWithShape="1">
          <a:blip r:embed="rId3">
            <a:alphaModFix/>
          </a:blip>
          <a:srcRect/>
          <a:stretch/>
        </p:blipFill>
        <p:spPr>
          <a:xfrm>
            <a:off x="4162595" y="1004425"/>
            <a:ext cx="4516875" cy="2738300"/>
          </a:xfrm>
          <a:prstGeom prst="rect">
            <a:avLst/>
          </a:prstGeom>
          <a:noFill/>
          <a:ln>
            <a:noFill/>
          </a:ln>
        </p:spPr>
      </p:pic>
      <p:sp>
        <p:nvSpPr>
          <p:cNvPr id="248" name="Google Shape;248;g2419b7728cb_0_120"/>
          <p:cNvSpPr txBox="1"/>
          <p:nvPr/>
        </p:nvSpPr>
        <p:spPr>
          <a:xfrm>
            <a:off x="5118476" y="3742725"/>
            <a:ext cx="3561000" cy="831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b="1">
                <a:solidFill>
                  <a:srgbClr val="1155CC"/>
                </a:solidFill>
                <a:latin typeface="Nunito"/>
                <a:ea typeface="Nunito"/>
                <a:cs typeface="Nunito"/>
                <a:sym typeface="Nunito"/>
              </a:rPr>
              <a:t>X-axis:</a:t>
            </a:r>
            <a:r>
              <a:rPr lang="en" sz="1000">
                <a:solidFill>
                  <a:srgbClr val="1155CC"/>
                </a:solidFill>
                <a:latin typeface="Nunito"/>
                <a:ea typeface="Nunito"/>
                <a:cs typeface="Nunito"/>
                <a:sym typeface="Nunito"/>
              </a:rPr>
              <a:t> </a:t>
            </a:r>
            <a:r>
              <a:rPr lang="en" sz="900">
                <a:solidFill>
                  <a:srgbClr val="1155CC"/>
                </a:solidFill>
                <a:latin typeface="Nunito"/>
                <a:ea typeface="Nunito"/>
                <a:cs typeface="Nunito"/>
                <a:sym typeface="Nunito"/>
              </a:rPr>
              <a:t>Market Segment Type</a:t>
            </a:r>
            <a:endParaRPr sz="900">
              <a:solidFill>
                <a:srgbClr val="1155CC"/>
              </a:solidFill>
              <a:latin typeface="Nunito"/>
              <a:ea typeface="Nunito"/>
              <a:cs typeface="Nunito"/>
              <a:sym typeface="Nunito"/>
            </a:endParaRPr>
          </a:p>
          <a:p>
            <a:pPr marL="0" lvl="0" indent="0" algn="l" rtl="0">
              <a:spcBef>
                <a:spcPts val="0"/>
              </a:spcBef>
              <a:spcAft>
                <a:spcPts val="0"/>
              </a:spcAft>
              <a:buNone/>
            </a:pPr>
            <a:r>
              <a:rPr lang="en" sz="1100" b="1">
                <a:solidFill>
                  <a:srgbClr val="1155CC"/>
                </a:solidFill>
                <a:latin typeface="Nunito"/>
                <a:ea typeface="Nunito"/>
                <a:cs typeface="Nunito"/>
                <a:sym typeface="Nunito"/>
              </a:rPr>
              <a:t>Y-axis:</a:t>
            </a:r>
            <a:r>
              <a:rPr lang="en" sz="1000">
                <a:solidFill>
                  <a:srgbClr val="1155CC"/>
                </a:solidFill>
                <a:latin typeface="Nunito"/>
                <a:ea typeface="Nunito"/>
                <a:cs typeface="Nunito"/>
                <a:sym typeface="Nunito"/>
              </a:rPr>
              <a:t> </a:t>
            </a:r>
            <a:r>
              <a:rPr lang="en" sz="900">
                <a:solidFill>
                  <a:srgbClr val="1155CC"/>
                </a:solidFill>
                <a:latin typeface="Nunito"/>
                <a:ea typeface="Nunito"/>
                <a:cs typeface="Nunito"/>
                <a:sym typeface="Nunito"/>
              </a:rPr>
              <a:t>Number of customers</a:t>
            </a:r>
            <a:endParaRPr sz="900">
              <a:solidFill>
                <a:srgbClr val="1155CC"/>
              </a:solidFill>
              <a:latin typeface="Nunito"/>
              <a:ea typeface="Nunito"/>
              <a:cs typeface="Nunito"/>
              <a:sym typeface="Nunito"/>
            </a:endParaRPr>
          </a:p>
          <a:p>
            <a:pPr marL="0" lvl="0" indent="0" algn="l" rtl="0">
              <a:spcBef>
                <a:spcPts val="0"/>
              </a:spcBef>
              <a:spcAft>
                <a:spcPts val="0"/>
              </a:spcAft>
              <a:buNone/>
            </a:pPr>
            <a:r>
              <a:rPr lang="en" sz="1100" b="1">
                <a:solidFill>
                  <a:srgbClr val="1155CC"/>
                </a:solidFill>
                <a:latin typeface="Nunito"/>
                <a:ea typeface="Nunito"/>
                <a:cs typeface="Nunito"/>
                <a:sym typeface="Nunito"/>
              </a:rPr>
              <a:t>Description:</a:t>
            </a:r>
            <a:r>
              <a:rPr lang="en" sz="900" b="1">
                <a:solidFill>
                  <a:srgbClr val="1155CC"/>
                </a:solidFill>
                <a:latin typeface="Nunito"/>
                <a:ea typeface="Nunito"/>
                <a:cs typeface="Nunito"/>
                <a:sym typeface="Nunito"/>
              </a:rPr>
              <a:t> </a:t>
            </a:r>
            <a:r>
              <a:rPr lang="en" sz="900">
                <a:solidFill>
                  <a:srgbClr val="1155CC"/>
                </a:solidFill>
                <a:latin typeface="Nunito"/>
                <a:ea typeface="Nunito"/>
                <a:cs typeface="Nunito"/>
                <a:sym typeface="Nunito"/>
              </a:rPr>
              <a:t>Number of Bookings received in each market segment</a:t>
            </a:r>
            <a:endParaRPr sz="900">
              <a:solidFill>
                <a:srgbClr val="1155CC"/>
              </a:solidFill>
              <a:latin typeface="Nunito"/>
              <a:ea typeface="Nunito"/>
              <a:cs typeface="Nunito"/>
              <a:sym typeface="Nunito"/>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sp>
        <p:nvSpPr>
          <p:cNvPr id="253" name="Google Shape;253;g2419b7728cb_0_127"/>
          <p:cNvSpPr txBox="1">
            <a:spLocks noGrp="1"/>
          </p:cNvSpPr>
          <p:nvPr>
            <p:ph type="body" idx="1"/>
          </p:nvPr>
        </p:nvSpPr>
        <p:spPr>
          <a:xfrm>
            <a:off x="202550" y="1012025"/>
            <a:ext cx="4006650" cy="1922100"/>
          </a:xfrm>
          <a:prstGeom prst="rect">
            <a:avLst/>
          </a:prstGeom>
          <a:noFill/>
          <a:ln>
            <a:noFill/>
          </a:ln>
        </p:spPr>
        <p:txBody>
          <a:bodyPr spcFirstLastPara="1" wrap="square" lIns="91425" tIns="91425" rIns="91425" bIns="91425" anchor="t" anchorCtr="0">
            <a:noAutofit/>
          </a:bodyPr>
          <a:lstStyle/>
          <a:p>
            <a:pPr marL="457200" lvl="0" indent="-336550" rtl="0">
              <a:lnSpc>
                <a:spcPct val="100000"/>
              </a:lnSpc>
              <a:buClr>
                <a:schemeClr val="dk1"/>
              </a:buClr>
              <a:buSzPts val="1700"/>
              <a:buFont typeface="Century Gothic"/>
              <a:buChar char="●"/>
            </a:pPr>
            <a:r>
              <a:rPr lang="en" sz="1400">
                <a:solidFill>
                  <a:schemeClr val="dk1"/>
                </a:solidFill>
                <a:latin typeface="Century Gothic"/>
                <a:ea typeface="Century Gothic"/>
                <a:cs typeface="Century Gothic"/>
                <a:sym typeface="Century Gothic"/>
              </a:rPr>
              <a:t>Analyze the percentage of bookings that are cancelled. Are the cancellation trends a serious issue that needs to be looked at? If so, what potential solutions can be implemented to address this problem?</a:t>
            </a:r>
          </a:p>
          <a:p>
            <a:pPr lvl="1" indent="-336550">
              <a:lnSpc>
                <a:spcPct val="100000"/>
              </a:lnSpc>
              <a:spcBef>
                <a:spcPts val="0"/>
              </a:spcBef>
              <a:buClr>
                <a:schemeClr val="dk1"/>
              </a:buClr>
              <a:buSzPts val="1700"/>
              <a:buFont typeface="Century Gothic"/>
              <a:buChar char="●"/>
            </a:pPr>
            <a:r>
              <a:rPr lang="en" sz="1200">
                <a:solidFill>
                  <a:schemeClr val="dk1"/>
                </a:solidFill>
                <a:latin typeface="Century Gothic"/>
                <a:ea typeface="Century Gothic"/>
                <a:cs typeface="Century Gothic"/>
                <a:sym typeface="Century Gothic"/>
              </a:rPr>
              <a:t>Approximately 33% of our total bookings end in a Cancellation</a:t>
            </a:r>
          </a:p>
          <a:p>
            <a:pPr lvl="1" indent="-336550">
              <a:lnSpc>
                <a:spcPct val="100000"/>
              </a:lnSpc>
              <a:spcBef>
                <a:spcPts val="0"/>
              </a:spcBef>
              <a:buClr>
                <a:schemeClr val="dk1"/>
              </a:buClr>
              <a:buSzPts val="1700"/>
              <a:buFont typeface="Century Gothic"/>
              <a:buChar char="●"/>
            </a:pPr>
            <a:r>
              <a:rPr lang="en" sz="1200">
                <a:solidFill>
                  <a:schemeClr val="dk1"/>
                </a:solidFill>
                <a:latin typeface="Century Gothic"/>
                <a:ea typeface="Century Gothic"/>
                <a:cs typeface="Century Gothic"/>
                <a:sym typeface="Century Gothic"/>
              </a:rPr>
              <a:t>According to </a:t>
            </a:r>
            <a:r>
              <a:rPr lang="en" sz="1200">
                <a:solidFill>
                  <a:schemeClr val="dk1"/>
                </a:solidFill>
                <a:latin typeface="Century Gothic"/>
                <a:ea typeface="Century Gothic"/>
                <a:cs typeface="Century Gothic"/>
                <a:sym typeface="Century Gothic"/>
                <a:hlinkClick r:id="rId3"/>
              </a:rPr>
              <a:t>WebRezPro</a:t>
            </a:r>
            <a:r>
              <a:rPr lang="en" sz="1200">
                <a:solidFill>
                  <a:schemeClr val="dk1"/>
                </a:solidFill>
                <a:latin typeface="Century Gothic"/>
                <a:ea typeface="Century Gothic"/>
                <a:cs typeface="Century Gothic"/>
                <a:sym typeface="Century Gothic"/>
              </a:rPr>
              <a:t>, the avg number of cancellations globally in 2021 was 25% and fell to 20% in 2023. This indicates we are well above the average</a:t>
            </a:r>
          </a:p>
          <a:p>
            <a:pPr lvl="1" indent="-336550">
              <a:lnSpc>
                <a:spcPct val="100000"/>
              </a:lnSpc>
              <a:spcBef>
                <a:spcPts val="0"/>
              </a:spcBef>
              <a:buClr>
                <a:schemeClr val="dk1"/>
              </a:buClr>
              <a:buSzPts val="1700"/>
              <a:buFont typeface="Century Gothic"/>
              <a:buChar char="●"/>
            </a:pPr>
            <a:r>
              <a:rPr lang="en" sz="1200">
                <a:solidFill>
                  <a:schemeClr val="dk1"/>
                </a:solidFill>
                <a:latin typeface="Century Gothic"/>
                <a:ea typeface="Century Gothic"/>
                <a:cs typeface="Century Gothic"/>
                <a:sym typeface="Century Gothic"/>
              </a:rPr>
              <a:t>Some solutions that can be looked at involve the other variables (e.g. Special Requests, Meal Plan, and Number of Children) and building booking packages that include them</a:t>
            </a:r>
            <a:endParaRPr sz="1200">
              <a:solidFill>
                <a:schemeClr val="dk1"/>
              </a:solidFill>
              <a:latin typeface="Century Gothic"/>
              <a:ea typeface="Century Gothic"/>
              <a:cs typeface="Century Gothic"/>
              <a:sym typeface="Century Gothic"/>
            </a:endParaRPr>
          </a:p>
        </p:txBody>
      </p:sp>
      <p:sp>
        <p:nvSpPr>
          <p:cNvPr id="254" name="Google Shape;254;g2419b7728cb_0_127"/>
          <p:cNvSpPr txBox="1"/>
          <p:nvPr/>
        </p:nvSpPr>
        <p:spPr>
          <a:xfrm>
            <a:off x="202550" y="289279"/>
            <a:ext cx="8520600" cy="572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200"/>
              <a:buFont typeface="Arial"/>
              <a:buNone/>
            </a:pPr>
            <a:r>
              <a:rPr lang="en" sz="2200" b="1" i="0" u="none" strike="noStrike" cap="none">
                <a:solidFill>
                  <a:schemeClr val="lt2"/>
                </a:solidFill>
                <a:latin typeface="Century Gothic"/>
                <a:ea typeface="Century Gothic"/>
                <a:cs typeface="Century Gothic"/>
                <a:sym typeface="Century Gothic"/>
              </a:rPr>
              <a:t>EDA - Univariate Analysis</a:t>
            </a:r>
            <a:endParaRPr sz="2200" b="1" i="0" u="none" strike="noStrike" cap="none">
              <a:solidFill>
                <a:schemeClr val="lt2"/>
              </a:solidFill>
              <a:latin typeface="Century Gothic"/>
              <a:ea typeface="Century Gothic"/>
              <a:cs typeface="Century Gothic"/>
              <a:sym typeface="Century Gothic"/>
            </a:endParaRPr>
          </a:p>
        </p:txBody>
      </p:sp>
      <p:pic>
        <p:nvPicPr>
          <p:cNvPr id="255" name="Google Shape;255;g2419b7728cb_0_127"/>
          <p:cNvPicPr preferRelativeResize="0"/>
          <p:nvPr/>
        </p:nvPicPr>
        <p:blipFill rotWithShape="1">
          <a:blip r:embed="rId4">
            <a:alphaModFix/>
          </a:blip>
          <a:srcRect/>
          <a:stretch/>
        </p:blipFill>
        <p:spPr>
          <a:xfrm>
            <a:off x="4209200" y="861975"/>
            <a:ext cx="4590050" cy="2734950"/>
          </a:xfrm>
          <a:prstGeom prst="rect">
            <a:avLst/>
          </a:prstGeom>
          <a:noFill/>
          <a:ln>
            <a:noFill/>
          </a:ln>
        </p:spPr>
      </p:pic>
      <p:sp>
        <p:nvSpPr>
          <p:cNvPr id="256" name="Google Shape;256;g2419b7728cb_0_127"/>
          <p:cNvSpPr txBox="1"/>
          <p:nvPr/>
        </p:nvSpPr>
        <p:spPr>
          <a:xfrm>
            <a:off x="4572000" y="3596925"/>
            <a:ext cx="4151100" cy="7434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1100" b="1">
                <a:solidFill>
                  <a:srgbClr val="1155CC"/>
                </a:solidFill>
                <a:latin typeface="Nunito"/>
                <a:ea typeface="Nunito"/>
                <a:cs typeface="Nunito"/>
                <a:sym typeface="Nunito"/>
              </a:rPr>
              <a:t>X-axis:</a:t>
            </a:r>
            <a:r>
              <a:rPr lang="en" sz="1000" b="1">
                <a:solidFill>
                  <a:srgbClr val="1155CC"/>
                </a:solidFill>
                <a:latin typeface="Nunito"/>
                <a:ea typeface="Nunito"/>
                <a:cs typeface="Nunito"/>
                <a:sym typeface="Nunito"/>
              </a:rPr>
              <a:t> </a:t>
            </a:r>
            <a:r>
              <a:rPr lang="en" sz="900">
                <a:solidFill>
                  <a:srgbClr val="1155CC"/>
                </a:solidFill>
                <a:latin typeface="Nunito"/>
                <a:ea typeface="Nunito"/>
                <a:cs typeface="Nunito"/>
                <a:sym typeface="Nunito"/>
              </a:rPr>
              <a:t>Booking status</a:t>
            </a:r>
            <a:endParaRPr sz="900">
              <a:solidFill>
                <a:srgbClr val="1155CC"/>
              </a:solidFill>
              <a:latin typeface="Nunito"/>
              <a:ea typeface="Nunito"/>
              <a:cs typeface="Nunito"/>
              <a:sym typeface="Nunito"/>
            </a:endParaRPr>
          </a:p>
          <a:p>
            <a:pPr marL="0" lvl="0" indent="0" algn="l" rtl="0">
              <a:lnSpc>
                <a:spcPct val="115000"/>
              </a:lnSpc>
              <a:spcBef>
                <a:spcPts val="0"/>
              </a:spcBef>
              <a:spcAft>
                <a:spcPts val="0"/>
              </a:spcAft>
              <a:buNone/>
            </a:pPr>
            <a:r>
              <a:rPr lang="en" sz="1100" b="1">
                <a:solidFill>
                  <a:srgbClr val="1155CC"/>
                </a:solidFill>
                <a:latin typeface="Nunito"/>
                <a:ea typeface="Nunito"/>
                <a:cs typeface="Nunito"/>
                <a:sym typeface="Nunito"/>
              </a:rPr>
              <a:t>Y-axis:</a:t>
            </a:r>
            <a:r>
              <a:rPr lang="en" sz="1000" b="1">
                <a:solidFill>
                  <a:srgbClr val="1155CC"/>
                </a:solidFill>
                <a:latin typeface="Nunito"/>
                <a:ea typeface="Nunito"/>
                <a:cs typeface="Nunito"/>
                <a:sym typeface="Nunito"/>
              </a:rPr>
              <a:t> </a:t>
            </a:r>
            <a:r>
              <a:rPr lang="en" sz="900">
                <a:solidFill>
                  <a:srgbClr val="1155CC"/>
                </a:solidFill>
                <a:latin typeface="Nunito"/>
                <a:ea typeface="Nunito"/>
                <a:cs typeface="Nunito"/>
                <a:sym typeface="Nunito"/>
              </a:rPr>
              <a:t>Number of bookings</a:t>
            </a:r>
            <a:endParaRPr sz="900">
              <a:solidFill>
                <a:srgbClr val="1155CC"/>
              </a:solidFill>
              <a:latin typeface="Nunito"/>
              <a:ea typeface="Nunito"/>
              <a:cs typeface="Nunito"/>
              <a:sym typeface="Nunito"/>
            </a:endParaRPr>
          </a:p>
          <a:p>
            <a:pPr marL="0" lvl="0" indent="0" algn="l" rtl="0">
              <a:lnSpc>
                <a:spcPct val="115000"/>
              </a:lnSpc>
              <a:spcBef>
                <a:spcPts val="0"/>
              </a:spcBef>
              <a:spcAft>
                <a:spcPts val="0"/>
              </a:spcAft>
              <a:buNone/>
            </a:pPr>
            <a:r>
              <a:rPr lang="en" sz="1100" b="1">
                <a:solidFill>
                  <a:srgbClr val="1155CC"/>
                </a:solidFill>
                <a:latin typeface="Nunito"/>
                <a:ea typeface="Nunito"/>
                <a:cs typeface="Nunito"/>
                <a:sym typeface="Nunito"/>
              </a:rPr>
              <a:t>Description:</a:t>
            </a:r>
            <a:r>
              <a:rPr lang="en" sz="1000">
                <a:solidFill>
                  <a:srgbClr val="1155CC"/>
                </a:solidFill>
                <a:latin typeface="Nunito"/>
                <a:ea typeface="Nunito"/>
                <a:cs typeface="Nunito"/>
                <a:sym typeface="Nunito"/>
              </a:rPr>
              <a:t> </a:t>
            </a:r>
            <a:r>
              <a:rPr lang="en" sz="900">
                <a:solidFill>
                  <a:srgbClr val="1155CC"/>
                </a:solidFill>
                <a:latin typeface="Nunito"/>
                <a:ea typeface="Nunito"/>
                <a:cs typeface="Nunito"/>
                <a:sym typeface="Nunito"/>
              </a:rPr>
              <a:t>Count of bookings that are Cancelled v/s Not Cancelled</a:t>
            </a:r>
            <a:endParaRPr sz="900">
              <a:solidFill>
                <a:srgbClr val="1155CC"/>
              </a:solidFill>
              <a:latin typeface="Nunito"/>
              <a:ea typeface="Nunito"/>
              <a:cs typeface="Nunito"/>
              <a:sym typeface="Nunito"/>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1" name="Google Shape;261;g2419b7728cb_0_137"/>
          <p:cNvSpPr txBox="1">
            <a:spLocks noGrp="1"/>
          </p:cNvSpPr>
          <p:nvPr>
            <p:ph type="body" idx="1"/>
          </p:nvPr>
        </p:nvSpPr>
        <p:spPr>
          <a:xfrm>
            <a:off x="202550" y="1012025"/>
            <a:ext cx="3999900" cy="2584800"/>
          </a:xfrm>
          <a:prstGeom prst="rect">
            <a:avLst/>
          </a:prstGeom>
          <a:noFill/>
          <a:ln>
            <a:noFill/>
          </a:ln>
        </p:spPr>
        <p:txBody>
          <a:bodyPr spcFirstLastPara="1" wrap="square" lIns="91425" tIns="91425" rIns="91425" bIns="91425" anchor="t" anchorCtr="0">
            <a:noAutofit/>
          </a:bodyPr>
          <a:lstStyle/>
          <a:p>
            <a:pPr marL="457200" lvl="0" indent="-336550" algn="just" rtl="0">
              <a:lnSpc>
                <a:spcPct val="100000"/>
              </a:lnSpc>
              <a:spcBef>
                <a:spcPts val="1200"/>
              </a:spcBef>
              <a:spcAft>
                <a:spcPts val="1200"/>
              </a:spcAft>
              <a:buClr>
                <a:schemeClr val="dk1"/>
              </a:buClr>
              <a:buSzPts val="1700"/>
              <a:buFont typeface="Century Gothic"/>
              <a:buChar char="●"/>
            </a:pPr>
            <a:r>
              <a:rPr lang="en" sz="1400">
                <a:solidFill>
                  <a:schemeClr val="dk1"/>
                </a:solidFill>
                <a:latin typeface="Century Gothic"/>
                <a:ea typeface="Century Gothic"/>
                <a:cs typeface="Century Gothic"/>
                <a:sym typeface="Century Gothic"/>
              </a:rPr>
              <a:t>To what extent are customers returning to the hotel? Is this indication considered positive or negative, and what factors may be influencing this behavior? Furthermore, what strategies can be implemented to address and potentially improve this situation?</a:t>
            </a:r>
          </a:p>
          <a:p>
            <a:pPr lvl="1" indent="-336550" algn="just">
              <a:lnSpc>
                <a:spcPct val="100000"/>
              </a:lnSpc>
              <a:spcBef>
                <a:spcPts val="0"/>
              </a:spcBef>
              <a:buClr>
                <a:schemeClr val="dk1"/>
              </a:buClr>
              <a:buSzPts val="1700"/>
              <a:buFont typeface="Century Gothic"/>
              <a:buChar char="●"/>
            </a:pPr>
            <a:r>
              <a:rPr lang="en" sz="1200">
                <a:solidFill>
                  <a:schemeClr val="dk1"/>
                </a:solidFill>
                <a:latin typeface="Century Gothic"/>
                <a:ea typeface="Century Gothic"/>
                <a:cs typeface="Century Gothic"/>
                <a:sym typeface="Century Gothic"/>
              </a:rPr>
              <a:t>Here we can see less than 3% (2.6%) of customers are repeat Customers</a:t>
            </a:r>
          </a:p>
          <a:p>
            <a:pPr lvl="1" indent="-336550" algn="just">
              <a:lnSpc>
                <a:spcPct val="100000"/>
              </a:lnSpc>
              <a:spcBef>
                <a:spcPts val="0"/>
              </a:spcBef>
              <a:buClr>
                <a:schemeClr val="dk1"/>
              </a:buClr>
              <a:buSzPts val="1700"/>
              <a:buFont typeface="Century Gothic"/>
              <a:buChar char="●"/>
            </a:pPr>
            <a:r>
              <a:rPr lang="en" sz="1200">
                <a:solidFill>
                  <a:schemeClr val="dk1"/>
                </a:solidFill>
                <a:latin typeface="Century Gothic"/>
                <a:ea typeface="Century Gothic"/>
                <a:cs typeface="Century Gothic"/>
                <a:sym typeface="Century Gothic"/>
              </a:rPr>
              <a:t>This is alarming and means that we have very poor retention of customers, and need to undestand why</a:t>
            </a:r>
          </a:p>
          <a:p>
            <a:pPr lvl="1" indent="-336550" algn="just">
              <a:lnSpc>
                <a:spcPct val="100000"/>
              </a:lnSpc>
              <a:spcBef>
                <a:spcPts val="0"/>
              </a:spcBef>
              <a:buClr>
                <a:schemeClr val="dk1"/>
              </a:buClr>
              <a:buSzPts val="1700"/>
              <a:buFont typeface="Century Gothic"/>
              <a:buChar char="●"/>
            </a:pPr>
            <a:r>
              <a:rPr lang="en" sz="1200">
                <a:solidFill>
                  <a:schemeClr val="dk1"/>
                </a:solidFill>
                <a:latin typeface="Century Gothic"/>
                <a:ea typeface="Century Gothic"/>
                <a:cs typeface="Century Gothic"/>
                <a:sym typeface="Century Gothic"/>
              </a:rPr>
              <a:t>We can address this situation by doing a better job to capture custmer feedback and implement solutions from it</a:t>
            </a:r>
          </a:p>
        </p:txBody>
      </p:sp>
      <p:sp>
        <p:nvSpPr>
          <p:cNvPr id="262" name="Google Shape;262;g2419b7728cb_0_137"/>
          <p:cNvSpPr txBox="1"/>
          <p:nvPr/>
        </p:nvSpPr>
        <p:spPr>
          <a:xfrm>
            <a:off x="202550" y="289279"/>
            <a:ext cx="8520600" cy="572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200"/>
              <a:buFont typeface="Arial"/>
              <a:buNone/>
            </a:pPr>
            <a:r>
              <a:rPr lang="en" sz="2200" b="1" i="0" u="none" strike="noStrike" cap="none">
                <a:solidFill>
                  <a:schemeClr val="lt2"/>
                </a:solidFill>
                <a:latin typeface="Century Gothic"/>
                <a:ea typeface="Century Gothic"/>
                <a:cs typeface="Century Gothic"/>
                <a:sym typeface="Century Gothic"/>
              </a:rPr>
              <a:t>EDA - Univariate Analysis</a:t>
            </a:r>
            <a:endParaRPr sz="2200" b="1" i="0" u="none" strike="noStrike" cap="none">
              <a:solidFill>
                <a:schemeClr val="lt2"/>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2200"/>
              <a:buFont typeface="Arial"/>
              <a:buNone/>
            </a:pPr>
            <a:endParaRPr sz="2200" b="1" i="0" u="none" strike="noStrike" cap="none">
              <a:solidFill>
                <a:schemeClr val="lt2"/>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2200"/>
              <a:buFont typeface="Arial"/>
              <a:buNone/>
            </a:pPr>
            <a:endParaRPr sz="2200" b="1" i="0" u="none" strike="noStrike" cap="none">
              <a:solidFill>
                <a:schemeClr val="lt2"/>
              </a:solidFill>
              <a:latin typeface="Century Gothic"/>
              <a:ea typeface="Century Gothic"/>
              <a:cs typeface="Century Gothic"/>
              <a:sym typeface="Century Gothic"/>
            </a:endParaRPr>
          </a:p>
        </p:txBody>
      </p:sp>
      <p:pic>
        <p:nvPicPr>
          <p:cNvPr id="263" name="Google Shape;263;g2419b7728cb_0_137"/>
          <p:cNvPicPr preferRelativeResize="0"/>
          <p:nvPr/>
        </p:nvPicPr>
        <p:blipFill rotWithShape="1">
          <a:blip r:embed="rId3">
            <a:alphaModFix/>
          </a:blip>
          <a:srcRect/>
          <a:stretch/>
        </p:blipFill>
        <p:spPr>
          <a:xfrm>
            <a:off x="4202450" y="861975"/>
            <a:ext cx="4520700" cy="2717739"/>
          </a:xfrm>
          <a:prstGeom prst="rect">
            <a:avLst/>
          </a:prstGeom>
          <a:noFill/>
          <a:ln>
            <a:noFill/>
          </a:ln>
        </p:spPr>
      </p:pic>
      <p:sp>
        <p:nvSpPr>
          <p:cNvPr id="264" name="Google Shape;264;g2419b7728cb_0_137"/>
          <p:cNvSpPr txBox="1"/>
          <p:nvPr/>
        </p:nvSpPr>
        <p:spPr>
          <a:xfrm>
            <a:off x="4572000" y="3596925"/>
            <a:ext cx="4151100" cy="9075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1100" b="1">
                <a:solidFill>
                  <a:srgbClr val="1155CC"/>
                </a:solidFill>
                <a:latin typeface="Nunito"/>
                <a:ea typeface="Nunito"/>
                <a:cs typeface="Nunito"/>
                <a:sym typeface="Nunito"/>
              </a:rPr>
              <a:t>X-axis:</a:t>
            </a:r>
            <a:r>
              <a:rPr lang="en" sz="1000" b="1">
                <a:solidFill>
                  <a:srgbClr val="1155CC"/>
                </a:solidFill>
                <a:latin typeface="Nunito"/>
                <a:ea typeface="Nunito"/>
                <a:cs typeface="Nunito"/>
                <a:sym typeface="Nunito"/>
              </a:rPr>
              <a:t> </a:t>
            </a:r>
            <a:r>
              <a:rPr lang="en" sz="900">
                <a:solidFill>
                  <a:srgbClr val="1155CC"/>
                </a:solidFill>
                <a:latin typeface="Nunito"/>
                <a:ea typeface="Nunito"/>
                <a:cs typeface="Nunito"/>
                <a:sym typeface="Nunito"/>
              </a:rPr>
              <a:t>Repeated guests</a:t>
            </a:r>
            <a:endParaRPr sz="900">
              <a:solidFill>
                <a:srgbClr val="1155CC"/>
              </a:solidFill>
              <a:latin typeface="Nunito"/>
              <a:ea typeface="Nunito"/>
              <a:cs typeface="Nunito"/>
              <a:sym typeface="Nunito"/>
            </a:endParaRPr>
          </a:p>
          <a:p>
            <a:pPr marL="0" lvl="0" indent="0" algn="l" rtl="0">
              <a:lnSpc>
                <a:spcPct val="115000"/>
              </a:lnSpc>
              <a:spcBef>
                <a:spcPts val="0"/>
              </a:spcBef>
              <a:spcAft>
                <a:spcPts val="0"/>
              </a:spcAft>
              <a:buNone/>
            </a:pPr>
            <a:r>
              <a:rPr lang="en" sz="1100" b="1">
                <a:solidFill>
                  <a:srgbClr val="1155CC"/>
                </a:solidFill>
                <a:latin typeface="Nunito"/>
                <a:ea typeface="Nunito"/>
                <a:cs typeface="Nunito"/>
                <a:sym typeface="Nunito"/>
              </a:rPr>
              <a:t>Y-axis:</a:t>
            </a:r>
            <a:r>
              <a:rPr lang="en" sz="1000" b="1">
                <a:solidFill>
                  <a:srgbClr val="1155CC"/>
                </a:solidFill>
                <a:latin typeface="Nunito"/>
                <a:ea typeface="Nunito"/>
                <a:cs typeface="Nunito"/>
                <a:sym typeface="Nunito"/>
              </a:rPr>
              <a:t> </a:t>
            </a:r>
            <a:r>
              <a:rPr lang="en" sz="900">
                <a:solidFill>
                  <a:srgbClr val="1155CC"/>
                </a:solidFill>
                <a:latin typeface="Nunito"/>
                <a:ea typeface="Nunito"/>
                <a:cs typeface="Nunito"/>
                <a:sym typeface="Nunito"/>
              </a:rPr>
              <a:t>Number of Guests</a:t>
            </a:r>
            <a:endParaRPr sz="900">
              <a:solidFill>
                <a:srgbClr val="1155CC"/>
              </a:solidFill>
              <a:latin typeface="Nunito"/>
              <a:ea typeface="Nunito"/>
              <a:cs typeface="Nunito"/>
              <a:sym typeface="Nunito"/>
            </a:endParaRPr>
          </a:p>
          <a:p>
            <a:pPr marL="0" lvl="0" indent="0" algn="l" rtl="0">
              <a:lnSpc>
                <a:spcPct val="115000"/>
              </a:lnSpc>
              <a:spcBef>
                <a:spcPts val="0"/>
              </a:spcBef>
              <a:spcAft>
                <a:spcPts val="0"/>
              </a:spcAft>
              <a:buNone/>
            </a:pPr>
            <a:r>
              <a:rPr lang="en" sz="1100" b="1">
                <a:solidFill>
                  <a:srgbClr val="1155CC"/>
                </a:solidFill>
                <a:latin typeface="Nunito"/>
                <a:ea typeface="Nunito"/>
                <a:cs typeface="Nunito"/>
                <a:sym typeface="Nunito"/>
              </a:rPr>
              <a:t>Description:</a:t>
            </a:r>
            <a:r>
              <a:rPr lang="en" sz="1000">
                <a:solidFill>
                  <a:srgbClr val="1155CC"/>
                </a:solidFill>
                <a:latin typeface="Nunito"/>
                <a:ea typeface="Nunito"/>
                <a:cs typeface="Nunito"/>
                <a:sym typeface="Nunito"/>
              </a:rPr>
              <a:t> </a:t>
            </a:r>
            <a:r>
              <a:rPr lang="en" sz="900">
                <a:solidFill>
                  <a:srgbClr val="1155CC"/>
                </a:solidFill>
                <a:latin typeface="Nunito"/>
                <a:ea typeface="Nunito"/>
                <a:cs typeface="Nunito"/>
                <a:sym typeface="Nunito"/>
              </a:rPr>
              <a:t>Customers who have visited the hotel more than once vs customers who have visited the hotel only once</a:t>
            </a:r>
            <a:endParaRPr sz="900">
              <a:solidFill>
                <a:srgbClr val="1155CC"/>
              </a:solidFill>
              <a:latin typeface="Nunito"/>
              <a:ea typeface="Nunito"/>
              <a:cs typeface="Nunito"/>
              <a:sym typeface="Nunito"/>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68"/>
        <p:cNvGrpSpPr/>
        <p:nvPr/>
      </p:nvGrpSpPr>
      <p:grpSpPr>
        <a:xfrm>
          <a:off x="0" y="0"/>
          <a:ext cx="0" cy="0"/>
          <a:chOff x="0" y="0"/>
          <a:chExt cx="0" cy="0"/>
        </a:xfrm>
      </p:grpSpPr>
      <p:sp>
        <p:nvSpPr>
          <p:cNvPr id="269" name="Google Shape;269;g15886a1dc9e_0_116"/>
          <p:cNvSpPr txBox="1">
            <a:spLocks noGrp="1"/>
          </p:cNvSpPr>
          <p:nvPr>
            <p:ph type="body" idx="1"/>
          </p:nvPr>
        </p:nvSpPr>
        <p:spPr>
          <a:xfrm>
            <a:off x="202550" y="861975"/>
            <a:ext cx="3641100" cy="4062620"/>
          </a:xfrm>
          <a:prstGeom prst="rect">
            <a:avLst/>
          </a:prstGeom>
          <a:noFill/>
          <a:ln>
            <a:noFill/>
          </a:ln>
        </p:spPr>
        <p:txBody>
          <a:bodyPr spcFirstLastPara="1" wrap="square" lIns="91425" tIns="91425" rIns="91425" bIns="91425" anchor="t" anchorCtr="0">
            <a:spAutoFit/>
          </a:bodyPr>
          <a:lstStyle/>
          <a:p>
            <a:pPr marL="457200" lvl="0" indent="-317500" algn="l" rtl="0">
              <a:lnSpc>
                <a:spcPct val="100000"/>
              </a:lnSpc>
              <a:buClr>
                <a:schemeClr val="dk1"/>
              </a:buClr>
              <a:buSzPts val="1400"/>
              <a:buFont typeface="Century Gothic"/>
              <a:buChar char="●"/>
            </a:pPr>
            <a:r>
              <a:rPr lang="en" sz="1400">
                <a:solidFill>
                  <a:schemeClr val="dk1"/>
                </a:solidFill>
                <a:latin typeface="Century Gothic"/>
                <a:ea typeface="Century Gothic"/>
                <a:cs typeface="Century Gothic"/>
                <a:sym typeface="Century Gothic"/>
              </a:rPr>
              <a:t>Explore how hotels can optimize their revenue management strategies considering the significant price variations observed across different market segments</a:t>
            </a:r>
          </a:p>
          <a:p>
            <a:pPr lvl="1" indent="-317500">
              <a:lnSpc>
                <a:spcPct val="100000"/>
              </a:lnSpc>
              <a:spcBef>
                <a:spcPts val="0"/>
              </a:spcBef>
              <a:buClr>
                <a:schemeClr val="dk1"/>
              </a:buClr>
              <a:buSzPts val="1400"/>
              <a:buFont typeface="Century Gothic"/>
              <a:buChar char="●"/>
            </a:pPr>
            <a:r>
              <a:rPr lang="en" sz="1200">
                <a:solidFill>
                  <a:schemeClr val="dk1"/>
                </a:solidFill>
                <a:latin typeface="Century Gothic"/>
                <a:ea typeface="Century Gothic"/>
                <a:cs typeface="Century Gothic"/>
                <a:sym typeface="Century Gothic"/>
              </a:rPr>
              <a:t>The chart shows us that we have a wide range of prices for certain segments (Offline and Online) but that it is much smalled for Corporate, Aviation, and Complementary</a:t>
            </a:r>
          </a:p>
          <a:p>
            <a:pPr lvl="1" indent="-317500">
              <a:lnSpc>
                <a:spcPct val="100000"/>
              </a:lnSpc>
              <a:spcBef>
                <a:spcPts val="0"/>
              </a:spcBef>
              <a:buClr>
                <a:schemeClr val="dk1"/>
              </a:buClr>
              <a:buSzPts val="1400"/>
              <a:buFont typeface="Century Gothic"/>
              <a:buChar char="●"/>
            </a:pPr>
            <a:r>
              <a:rPr lang="en" sz="1200">
                <a:solidFill>
                  <a:schemeClr val="dk1"/>
                </a:solidFill>
                <a:latin typeface="Century Gothic"/>
                <a:ea typeface="Century Gothic"/>
                <a:cs typeface="Century Gothic"/>
                <a:sym typeface="Century Gothic"/>
              </a:rPr>
              <a:t>However, regardless of how our prices are marketed, we are still averaging around $100 per night and that range does not vary</a:t>
            </a:r>
          </a:p>
          <a:p>
            <a:pPr lvl="1" indent="-317500">
              <a:lnSpc>
                <a:spcPct val="100000"/>
              </a:lnSpc>
              <a:spcBef>
                <a:spcPts val="0"/>
              </a:spcBef>
              <a:buClr>
                <a:schemeClr val="dk1"/>
              </a:buClr>
              <a:buSzPts val="1400"/>
              <a:buFont typeface="Century Gothic"/>
              <a:buChar char="●"/>
            </a:pPr>
            <a:r>
              <a:rPr lang="en" sz="1200">
                <a:solidFill>
                  <a:schemeClr val="dk1"/>
                </a:solidFill>
                <a:latin typeface="Century Gothic"/>
                <a:ea typeface="Century Gothic"/>
                <a:cs typeface="Century Gothic"/>
                <a:sym typeface="Century Gothic"/>
              </a:rPr>
              <a:t>This means that our ‘surge’ pricing strategies may not be beneficial and are wasting resources (e.g. our marketing budget)</a:t>
            </a:r>
            <a:endParaRPr sz="1200">
              <a:solidFill>
                <a:schemeClr val="dk1"/>
              </a:solidFill>
              <a:latin typeface="Century Gothic"/>
              <a:ea typeface="Century Gothic"/>
              <a:cs typeface="Century Gothic"/>
              <a:sym typeface="Century Gothic"/>
            </a:endParaRPr>
          </a:p>
        </p:txBody>
      </p:sp>
      <p:sp>
        <p:nvSpPr>
          <p:cNvPr id="270" name="Google Shape;270;g15886a1dc9e_0_116"/>
          <p:cNvSpPr txBox="1"/>
          <p:nvPr/>
        </p:nvSpPr>
        <p:spPr>
          <a:xfrm>
            <a:off x="202550" y="289279"/>
            <a:ext cx="8520600" cy="572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200"/>
              <a:buFont typeface="Arial"/>
              <a:buNone/>
            </a:pPr>
            <a:r>
              <a:rPr lang="en" sz="2200" b="1" i="0" u="none" strike="noStrike" cap="none">
                <a:solidFill>
                  <a:schemeClr val="lt2"/>
                </a:solidFill>
                <a:latin typeface="Century Gothic"/>
                <a:ea typeface="Century Gothic"/>
                <a:cs typeface="Century Gothic"/>
                <a:sym typeface="Century Gothic"/>
              </a:rPr>
              <a:t>EDA - Univariate Analysis</a:t>
            </a:r>
            <a:endParaRPr sz="2200" b="1" i="0" u="none" strike="noStrike" cap="none">
              <a:solidFill>
                <a:schemeClr val="lt2"/>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2200"/>
              <a:buFont typeface="Arial"/>
              <a:buNone/>
            </a:pPr>
            <a:endParaRPr sz="2200" b="1" i="0" u="none" strike="noStrike" cap="none">
              <a:solidFill>
                <a:schemeClr val="lt2"/>
              </a:solidFill>
              <a:latin typeface="Century Gothic"/>
              <a:ea typeface="Century Gothic"/>
              <a:cs typeface="Century Gothic"/>
              <a:sym typeface="Century Gothic"/>
            </a:endParaRPr>
          </a:p>
        </p:txBody>
      </p:sp>
      <p:pic>
        <p:nvPicPr>
          <p:cNvPr id="271" name="Google Shape;271;g15886a1dc9e_0_116"/>
          <p:cNvPicPr preferRelativeResize="0"/>
          <p:nvPr/>
        </p:nvPicPr>
        <p:blipFill>
          <a:blip r:embed="rId3">
            <a:alphaModFix/>
          </a:blip>
          <a:stretch>
            <a:fillRect/>
          </a:stretch>
        </p:blipFill>
        <p:spPr>
          <a:xfrm>
            <a:off x="3843650" y="1006698"/>
            <a:ext cx="3990574" cy="2504349"/>
          </a:xfrm>
          <a:prstGeom prst="rect">
            <a:avLst/>
          </a:prstGeom>
          <a:noFill/>
          <a:ln>
            <a:noFill/>
          </a:ln>
        </p:spPr>
      </p:pic>
      <p:sp>
        <p:nvSpPr>
          <p:cNvPr id="272" name="Google Shape;272;g15886a1dc9e_0_116"/>
          <p:cNvSpPr txBox="1"/>
          <p:nvPr/>
        </p:nvSpPr>
        <p:spPr>
          <a:xfrm>
            <a:off x="3965100" y="3583425"/>
            <a:ext cx="4151100" cy="7434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1100" b="1">
                <a:solidFill>
                  <a:srgbClr val="1155CC"/>
                </a:solidFill>
                <a:latin typeface="Nunito"/>
                <a:ea typeface="Nunito"/>
                <a:cs typeface="Nunito"/>
                <a:sym typeface="Nunito"/>
              </a:rPr>
              <a:t>X-axis:</a:t>
            </a:r>
            <a:r>
              <a:rPr lang="en" sz="1000" b="1">
                <a:solidFill>
                  <a:srgbClr val="1155CC"/>
                </a:solidFill>
                <a:latin typeface="Nunito"/>
                <a:ea typeface="Nunito"/>
                <a:cs typeface="Nunito"/>
                <a:sym typeface="Nunito"/>
              </a:rPr>
              <a:t> </a:t>
            </a:r>
            <a:r>
              <a:rPr lang="en" sz="900">
                <a:solidFill>
                  <a:srgbClr val="1155CC"/>
                </a:solidFill>
                <a:latin typeface="Nunito"/>
                <a:ea typeface="Nunito"/>
                <a:cs typeface="Nunito"/>
                <a:sym typeface="Nunito"/>
              </a:rPr>
              <a:t>Market segment type</a:t>
            </a:r>
            <a:endParaRPr sz="900">
              <a:solidFill>
                <a:srgbClr val="1155CC"/>
              </a:solidFill>
              <a:latin typeface="Nunito"/>
              <a:ea typeface="Nunito"/>
              <a:cs typeface="Nunito"/>
              <a:sym typeface="Nunito"/>
            </a:endParaRPr>
          </a:p>
          <a:p>
            <a:pPr marL="0" lvl="0" indent="0" algn="l" rtl="0">
              <a:lnSpc>
                <a:spcPct val="115000"/>
              </a:lnSpc>
              <a:spcBef>
                <a:spcPts val="0"/>
              </a:spcBef>
              <a:spcAft>
                <a:spcPts val="0"/>
              </a:spcAft>
              <a:buNone/>
            </a:pPr>
            <a:r>
              <a:rPr lang="en" sz="1100" b="1">
                <a:solidFill>
                  <a:srgbClr val="1155CC"/>
                </a:solidFill>
                <a:latin typeface="Nunito"/>
                <a:ea typeface="Nunito"/>
                <a:cs typeface="Nunito"/>
                <a:sym typeface="Nunito"/>
              </a:rPr>
              <a:t>Y-axis:</a:t>
            </a:r>
            <a:r>
              <a:rPr lang="en" sz="1000" b="1">
                <a:solidFill>
                  <a:srgbClr val="1155CC"/>
                </a:solidFill>
                <a:latin typeface="Nunito"/>
                <a:ea typeface="Nunito"/>
                <a:cs typeface="Nunito"/>
                <a:sym typeface="Nunito"/>
              </a:rPr>
              <a:t> </a:t>
            </a:r>
            <a:r>
              <a:rPr lang="en" sz="1000">
                <a:solidFill>
                  <a:srgbClr val="1155CC"/>
                </a:solidFill>
                <a:latin typeface="Nunito"/>
                <a:ea typeface="Nunito"/>
                <a:cs typeface="Nunito"/>
                <a:sym typeface="Nunito"/>
              </a:rPr>
              <a:t>Average price per room</a:t>
            </a:r>
            <a:endParaRPr sz="900">
              <a:solidFill>
                <a:srgbClr val="1155CC"/>
              </a:solidFill>
              <a:latin typeface="Nunito"/>
              <a:ea typeface="Nunito"/>
              <a:cs typeface="Nunito"/>
              <a:sym typeface="Nunito"/>
            </a:endParaRPr>
          </a:p>
          <a:p>
            <a:pPr marL="0" lvl="0" indent="0" algn="l" rtl="0">
              <a:lnSpc>
                <a:spcPct val="115000"/>
              </a:lnSpc>
              <a:spcBef>
                <a:spcPts val="0"/>
              </a:spcBef>
              <a:spcAft>
                <a:spcPts val="0"/>
              </a:spcAft>
              <a:buNone/>
            </a:pPr>
            <a:r>
              <a:rPr lang="en" sz="1100" b="1">
                <a:solidFill>
                  <a:srgbClr val="1155CC"/>
                </a:solidFill>
                <a:latin typeface="Nunito"/>
                <a:ea typeface="Nunito"/>
                <a:cs typeface="Nunito"/>
                <a:sym typeface="Nunito"/>
              </a:rPr>
              <a:t>Description:</a:t>
            </a:r>
            <a:r>
              <a:rPr lang="en" sz="1000">
                <a:solidFill>
                  <a:srgbClr val="1155CC"/>
                </a:solidFill>
                <a:latin typeface="Nunito"/>
                <a:ea typeface="Nunito"/>
                <a:cs typeface="Nunito"/>
                <a:sym typeface="Nunito"/>
              </a:rPr>
              <a:t> </a:t>
            </a:r>
            <a:r>
              <a:rPr lang="en" sz="900">
                <a:solidFill>
                  <a:srgbClr val="1155CC"/>
                </a:solidFill>
                <a:latin typeface="Nunito"/>
                <a:ea typeface="Nunito"/>
                <a:cs typeface="Nunito"/>
                <a:sym typeface="Nunito"/>
              </a:rPr>
              <a:t>Price per room across various  market segments</a:t>
            </a:r>
            <a:endParaRPr sz="900">
              <a:solidFill>
                <a:srgbClr val="1155CC"/>
              </a:solidFill>
              <a:latin typeface="Nunito"/>
              <a:ea typeface="Nunito"/>
              <a:cs typeface="Nunito"/>
              <a:sym typeface="Nunito"/>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7" name="Google Shape;277;g2419b7728cb_0_65"/>
          <p:cNvSpPr txBox="1">
            <a:spLocks noGrp="1"/>
          </p:cNvSpPr>
          <p:nvPr>
            <p:ph type="title"/>
          </p:nvPr>
        </p:nvSpPr>
        <p:spPr>
          <a:xfrm>
            <a:off x="202550" y="289279"/>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200"/>
              <a:buNone/>
            </a:pPr>
            <a:r>
              <a:rPr lang="en">
                <a:solidFill>
                  <a:schemeClr val="lt2"/>
                </a:solidFill>
                <a:latin typeface="Century Gothic"/>
                <a:ea typeface="Century Gothic"/>
                <a:cs typeface="Century Gothic"/>
                <a:sym typeface="Century Gothic"/>
              </a:rPr>
              <a:t>Results EDA - Univariate Analysis</a:t>
            </a:r>
            <a:endParaRPr>
              <a:solidFill>
                <a:schemeClr val="lt2"/>
              </a:solidFill>
              <a:latin typeface="Century Gothic"/>
              <a:ea typeface="Century Gothic"/>
              <a:cs typeface="Century Gothic"/>
              <a:sym typeface="Century Gothic"/>
            </a:endParaRPr>
          </a:p>
        </p:txBody>
      </p:sp>
      <p:sp>
        <p:nvSpPr>
          <p:cNvPr id="278" name="Google Shape;278;g2419b7728cb_0_65"/>
          <p:cNvSpPr txBox="1">
            <a:spLocks noGrp="1"/>
          </p:cNvSpPr>
          <p:nvPr>
            <p:ph type="body" idx="1"/>
          </p:nvPr>
        </p:nvSpPr>
        <p:spPr>
          <a:xfrm>
            <a:off x="202550" y="861975"/>
            <a:ext cx="8629800" cy="3706800"/>
          </a:xfrm>
          <a:prstGeom prst="rect">
            <a:avLst/>
          </a:prstGeom>
          <a:noFill/>
          <a:ln>
            <a:noFill/>
          </a:ln>
        </p:spPr>
        <p:txBody>
          <a:bodyPr spcFirstLastPara="1" wrap="square" lIns="91425" tIns="91425" rIns="91425" bIns="91425" anchor="t" anchorCtr="0">
            <a:noAutofit/>
          </a:bodyPr>
          <a:lstStyle/>
          <a:p>
            <a:pPr marL="457200" lvl="0" indent="-317500" algn="l" rtl="0">
              <a:lnSpc>
                <a:spcPct val="115000"/>
              </a:lnSpc>
              <a:spcBef>
                <a:spcPts val="1000"/>
              </a:spcBef>
              <a:spcAft>
                <a:spcPts val="0"/>
              </a:spcAft>
              <a:buClr>
                <a:schemeClr val="dk1"/>
              </a:buClr>
              <a:buSzPts val="1400"/>
              <a:buFont typeface="Century Gothic"/>
              <a:buChar char="●"/>
            </a:pPr>
            <a:r>
              <a:rPr lang="en" sz="1400">
                <a:solidFill>
                  <a:schemeClr val="dk1"/>
                </a:solidFill>
                <a:latin typeface="Century Gothic"/>
                <a:ea typeface="Century Gothic"/>
                <a:cs typeface="Century Gothic"/>
                <a:sym typeface="Century Gothic"/>
              </a:rPr>
              <a:t>Provide a concise overview of the discoveries derived from the Univariate Analysis.</a:t>
            </a:r>
          </a:p>
          <a:p>
            <a:pPr lvl="1" indent="-317500">
              <a:spcBef>
                <a:spcPts val="1000"/>
              </a:spcBef>
              <a:buClr>
                <a:schemeClr val="dk1"/>
              </a:buClr>
              <a:buSzPts val="1400"/>
              <a:buFont typeface="Century Gothic"/>
              <a:buChar char="●"/>
            </a:pPr>
            <a:r>
              <a:rPr lang="en" sz="1200">
                <a:solidFill>
                  <a:schemeClr val="dk1"/>
                </a:solidFill>
                <a:latin typeface="Century Gothic"/>
                <a:ea typeface="Century Gothic"/>
                <a:cs typeface="Century Gothic"/>
                <a:sym typeface="Century Gothic"/>
              </a:rPr>
              <a:t>Our bookings follow a cyclical cycle with Winter months having the fewest number of bookings, and it increases throughout the year until its peak in October</a:t>
            </a:r>
          </a:p>
          <a:p>
            <a:pPr lvl="1" indent="-317500">
              <a:spcBef>
                <a:spcPts val="1000"/>
              </a:spcBef>
              <a:buClr>
                <a:schemeClr val="dk1"/>
              </a:buClr>
              <a:buSzPts val="1400"/>
              <a:buFont typeface="Century Gothic"/>
              <a:buChar char="●"/>
            </a:pPr>
            <a:r>
              <a:rPr lang="en" sz="1200">
                <a:solidFill>
                  <a:schemeClr val="dk1"/>
                </a:solidFill>
                <a:latin typeface="Century Gothic"/>
                <a:ea typeface="Century Gothic"/>
                <a:cs typeface="Century Gothic"/>
                <a:sym typeface="Century Gothic"/>
              </a:rPr>
              <a:t>Online bookings make up nearly 2/3 of our bookings (64%) and Offline bookings accounting for 29% of our total bookings</a:t>
            </a:r>
          </a:p>
          <a:p>
            <a:pPr lvl="1" indent="-317500">
              <a:spcBef>
                <a:spcPts val="1000"/>
              </a:spcBef>
              <a:buClr>
                <a:schemeClr val="dk1"/>
              </a:buClr>
              <a:buSzPts val="1400"/>
              <a:buFont typeface="Century Gothic"/>
              <a:buChar char="●"/>
            </a:pPr>
            <a:r>
              <a:rPr lang="en" sz="1200">
                <a:solidFill>
                  <a:schemeClr val="dk1"/>
                </a:solidFill>
                <a:latin typeface="Century Gothic"/>
                <a:ea typeface="Century Gothic"/>
                <a:cs typeface="Century Gothic"/>
                <a:sym typeface="Century Gothic"/>
              </a:rPr>
              <a:t> 33% of our bookings end in Cancellation which is much greater than the industry average of 20%</a:t>
            </a:r>
          </a:p>
          <a:p>
            <a:pPr lvl="1" indent="-317500">
              <a:spcBef>
                <a:spcPts val="1000"/>
              </a:spcBef>
              <a:buClr>
                <a:schemeClr val="dk1"/>
              </a:buClr>
              <a:buSzPts val="1400"/>
              <a:buFont typeface="Century Gothic"/>
              <a:buChar char="●"/>
            </a:pPr>
            <a:r>
              <a:rPr lang="en" sz="1200">
                <a:solidFill>
                  <a:schemeClr val="dk1"/>
                </a:solidFill>
                <a:latin typeface="Century Gothic"/>
                <a:ea typeface="Century Gothic"/>
                <a:cs typeface="Century Gothic"/>
                <a:sym typeface="Century Gothic"/>
              </a:rPr>
              <a:t>More than 97% of our bookings are first time customers indicating that we have poor retention</a:t>
            </a:r>
          </a:p>
          <a:p>
            <a:pPr lvl="1" indent="-317500">
              <a:spcBef>
                <a:spcPts val="1000"/>
              </a:spcBef>
              <a:buClr>
                <a:schemeClr val="dk1"/>
              </a:buClr>
              <a:buSzPts val="1400"/>
              <a:buFont typeface="Century Gothic"/>
              <a:buChar char="●"/>
            </a:pPr>
            <a:r>
              <a:rPr lang="en" sz="1200">
                <a:solidFill>
                  <a:schemeClr val="dk1"/>
                </a:solidFill>
                <a:latin typeface="Century Gothic"/>
                <a:ea typeface="Century Gothic"/>
                <a:cs typeface="Century Gothic"/>
                <a:sym typeface="Century Gothic"/>
              </a:rPr>
              <a:t>Our price per night has a significant range for our Offline and Online bookings, but the prices still end up around the same average of $100 per night</a:t>
            </a:r>
          </a:p>
          <a:p>
            <a:pPr marL="457200" lvl="0" indent="-317500" algn="l" rtl="0">
              <a:lnSpc>
                <a:spcPct val="115000"/>
              </a:lnSpc>
              <a:spcBef>
                <a:spcPts val="1000"/>
              </a:spcBef>
              <a:spcAft>
                <a:spcPts val="0"/>
              </a:spcAft>
              <a:buClr>
                <a:schemeClr val="dk1"/>
              </a:buClr>
              <a:buSzPts val="1400"/>
              <a:buFont typeface="Century Gothic"/>
              <a:buChar char="●"/>
            </a:pPr>
            <a:endParaRPr sz="1400">
              <a:solidFill>
                <a:schemeClr val="dk1"/>
              </a:solidFill>
              <a:latin typeface="Century Gothic"/>
              <a:ea typeface="Century Gothic"/>
              <a:cs typeface="Century Gothic"/>
              <a:sym typeface="Century Gothic"/>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sp>
        <p:nvSpPr>
          <p:cNvPr id="283" name="Google Shape;283;g2419b7728cb_0_155"/>
          <p:cNvSpPr txBox="1">
            <a:spLocks noGrp="1"/>
          </p:cNvSpPr>
          <p:nvPr>
            <p:ph type="body" idx="1"/>
          </p:nvPr>
        </p:nvSpPr>
        <p:spPr>
          <a:xfrm>
            <a:off x="202550" y="861975"/>
            <a:ext cx="4094700" cy="4093398"/>
          </a:xfrm>
          <a:prstGeom prst="rect">
            <a:avLst/>
          </a:prstGeom>
          <a:noFill/>
          <a:ln>
            <a:noFill/>
          </a:ln>
        </p:spPr>
        <p:txBody>
          <a:bodyPr spcFirstLastPara="1" wrap="square" lIns="91425" tIns="91425" rIns="91425" bIns="91425" anchor="t" anchorCtr="0">
            <a:spAutoFit/>
          </a:bodyPr>
          <a:lstStyle/>
          <a:p>
            <a:pPr marL="457200" lvl="0" indent="-317500" algn="l" rtl="0">
              <a:lnSpc>
                <a:spcPct val="100000"/>
              </a:lnSpc>
              <a:spcBef>
                <a:spcPts val="1200"/>
              </a:spcBef>
              <a:spcAft>
                <a:spcPts val="0"/>
              </a:spcAft>
              <a:buClr>
                <a:schemeClr val="dk1"/>
              </a:buClr>
              <a:buSzPts val="1400"/>
              <a:buFont typeface="Century Gothic"/>
              <a:buChar char="●"/>
            </a:pPr>
            <a:r>
              <a:rPr lang="en" sz="1400">
                <a:solidFill>
                  <a:schemeClr val="dk1"/>
                </a:solidFill>
                <a:latin typeface="Century Gothic"/>
                <a:ea typeface="Century Gothic"/>
                <a:cs typeface="Century Gothic"/>
                <a:sym typeface="Century Gothic"/>
              </a:rPr>
              <a:t>Explore strategies to mitigate cancellations and consider how these insights can be leveraged to reduce cancellations across different booking channels</a:t>
            </a:r>
          </a:p>
          <a:p>
            <a:pPr lvl="1" indent="-317500">
              <a:lnSpc>
                <a:spcPct val="100000"/>
              </a:lnSpc>
              <a:spcBef>
                <a:spcPts val="1200"/>
              </a:spcBef>
              <a:buClr>
                <a:schemeClr val="dk1"/>
              </a:buClr>
              <a:buSzPts val="1400"/>
              <a:buFont typeface="Century Gothic"/>
              <a:buChar char="●"/>
            </a:pPr>
            <a:r>
              <a:rPr lang="en" sz="1200">
                <a:solidFill>
                  <a:schemeClr val="dk1"/>
                </a:solidFill>
                <a:latin typeface="Century Gothic"/>
                <a:ea typeface="Century Gothic"/>
                <a:cs typeface="Century Gothic"/>
                <a:sym typeface="Century Gothic"/>
              </a:rPr>
              <a:t>The greatest percentage of Cancellations was in the Online segment (36%) with Offline second (31%)</a:t>
            </a:r>
          </a:p>
          <a:p>
            <a:pPr lvl="1" indent="-317500">
              <a:lnSpc>
                <a:spcPct val="100000"/>
              </a:lnSpc>
              <a:spcBef>
                <a:spcPts val="1200"/>
              </a:spcBef>
              <a:buClr>
                <a:schemeClr val="dk1"/>
              </a:buClr>
              <a:buSzPts val="1400"/>
              <a:buFont typeface="Century Gothic"/>
              <a:buChar char="●"/>
            </a:pPr>
            <a:r>
              <a:rPr lang="en" sz="1200">
                <a:solidFill>
                  <a:schemeClr val="dk1"/>
                </a:solidFill>
                <a:latin typeface="Century Gothic"/>
                <a:ea typeface="Century Gothic"/>
                <a:cs typeface="Century Gothic"/>
                <a:sym typeface="Century Gothic"/>
              </a:rPr>
              <a:t>This tells us that we should focus on addressing the number of Online cancellations because it has the highest number of Cancellations and has the largest volume</a:t>
            </a:r>
          </a:p>
          <a:p>
            <a:pPr lvl="1" indent="-317500">
              <a:lnSpc>
                <a:spcPct val="100000"/>
              </a:lnSpc>
              <a:spcBef>
                <a:spcPts val="1200"/>
              </a:spcBef>
              <a:buClr>
                <a:schemeClr val="dk1"/>
              </a:buClr>
              <a:buSzPts val="1400"/>
              <a:buFont typeface="Century Gothic"/>
              <a:buChar char="●"/>
            </a:pPr>
            <a:r>
              <a:rPr lang="en" sz="1200">
                <a:solidFill>
                  <a:schemeClr val="dk1"/>
                </a:solidFill>
                <a:latin typeface="Century Gothic"/>
                <a:ea typeface="Century Gothic"/>
                <a:cs typeface="Century Gothic"/>
                <a:sym typeface="Century Gothic"/>
              </a:rPr>
              <a:t>We should also focus on increasing our volume in the Corporate and Complementary segments since they have the lowest Cancellations</a:t>
            </a:r>
          </a:p>
        </p:txBody>
      </p:sp>
      <p:sp>
        <p:nvSpPr>
          <p:cNvPr id="284" name="Google Shape;284;g2419b7728cb_0_155"/>
          <p:cNvSpPr txBox="1"/>
          <p:nvPr/>
        </p:nvSpPr>
        <p:spPr>
          <a:xfrm>
            <a:off x="202550" y="289279"/>
            <a:ext cx="8520600" cy="572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200"/>
              <a:buFont typeface="Arial"/>
              <a:buNone/>
            </a:pPr>
            <a:r>
              <a:rPr lang="en" sz="2200" b="1" i="0" u="none" strike="noStrike" cap="none">
                <a:solidFill>
                  <a:schemeClr val="lt2"/>
                </a:solidFill>
                <a:latin typeface="Century Gothic"/>
                <a:ea typeface="Century Gothic"/>
                <a:cs typeface="Century Gothic"/>
                <a:sym typeface="Century Gothic"/>
              </a:rPr>
              <a:t>EDA - Bivariate Analysis</a:t>
            </a:r>
            <a:endParaRPr sz="2200" b="1" i="0" u="none" strike="noStrike" cap="none">
              <a:solidFill>
                <a:schemeClr val="lt2"/>
              </a:solidFill>
              <a:latin typeface="Century Gothic"/>
              <a:ea typeface="Century Gothic"/>
              <a:cs typeface="Century Gothic"/>
              <a:sym typeface="Century Gothic"/>
            </a:endParaRPr>
          </a:p>
        </p:txBody>
      </p:sp>
      <p:pic>
        <p:nvPicPr>
          <p:cNvPr id="285" name="Google Shape;285;g2419b7728cb_0_155"/>
          <p:cNvPicPr preferRelativeResize="0"/>
          <p:nvPr/>
        </p:nvPicPr>
        <p:blipFill rotWithShape="1">
          <a:blip r:embed="rId3">
            <a:alphaModFix/>
          </a:blip>
          <a:srcRect/>
          <a:stretch/>
        </p:blipFill>
        <p:spPr>
          <a:xfrm>
            <a:off x="4297100" y="1014178"/>
            <a:ext cx="4224375" cy="2768325"/>
          </a:xfrm>
          <a:prstGeom prst="rect">
            <a:avLst/>
          </a:prstGeom>
          <a:noFill/>
          <a:ln>
            <a:noFill/>
          </a:ln>
        </p:spPr>
      </p:pic>
      <p:sp>
        <p:nvSpPr>
          <p:cNvPr id="286" name="Google Shape;286;g2419b7728cb_0_155"/>
          <p:cNvSpPr txBox="1"/>
          <p:nvPr/>
        </p:nvSpPr>
        <p:spPr>
          <a:xfrm>
            <a:off x="4571988" y="3861825"/>
            <a:ext cx="4151100" cy="9075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1100" b="1">
                <a:solidFill>
                  <a:srgbClr val="1155CC"/>
                </a:solidFill>
                <a:latin typeface="Nunito"/>
                <a:ea typeface="Nunito"/>
                <a:cs typeface="Nunito"/>
                <a:sym typeface="Nunito"/>
              </a:rPr>
              <a:t>X-axis:</a:t>
            </a:r>
            <a:r>
              <a:rPr lang="en" sz="1000" b="1">
                <a:solidFill>
                  <a:srgbClr val="1155CC"/>
                </a:solidFill>
                <a:latin typeface="Nunito"/>
                <a:ea typeface="Nunito"/>
                <a:cs typeface="Nunito"/>
                <a:sym typeface="Nunito"/>
              </a:rPr>
              <a:t> </a:t>
            </a:r>
            <a:r>
              <a:rPr lang="en" sz="900">
                <a:solidFill>
                  <a:srgbClr val="1155CC"/>
                </a:solidFill>
                <a:latin typeface="Nunito"/>
                <a:ea typeface="Nunito"/>
                <a:cs typeface="Nunito"/>
                <a:sym typeface="Nunito"/>
              </a:rPr>
              <a:t>Market Segment type</a:t>
            </a:r>
            <a:endParaRPr sz="900">
              <a:solidFill>
                <a:srgbClr val="1155CC"/>
              </a:solidFill>
              <a:latin typeface="Nunito"/>
              <a:ea typeface="Nunito"/>
              <a:cs typeface="Nunito"/>
              <a:sym typeface="Nunito"/>
            </a:endParaRPr>
          </a:p>
          <a:p>
            <a:pPr marL="0" lvl="0" indent="0" algn="l" rtl="0">
              <a:lnSpc>
                <a:spcPct val="115000"/>
              </a:lnSpc>
              <a:spcBef>
                <a:spcPts val="0"/>
              </a:spcBef>
              <a:spcAft>
                <a:spcPts val="0"/>
              </a:spcAft>
              <a:buNone/>
            </a:pPr>
            <a:r>
              <a:rPr lang="en" sz="1100" b="1">
                <a:solidFill>
                  <a:srgbClr val="1155CC"/>
                </a:solidFill>
                <a:latin typeface="Nunito"/>
                <a:ea typeface="Nunito"/>
                <a:cs typeface="Nunito"/>
                <a:sym typeface="Nunito"/>
              </a:rPr>
              <a:t>Y-axis:</a:t>
            </a:r>
            <a:r>
              <a:rPr lang="en" sz="1000" b="1">
                <a:solidFill>
                  <a:srgbClr val="1155CC"/>
                </a:solidFill>
                <a:latin typeface="Nunito"/>
                <a:ea typeface="Nunito"/>
                <a:cs typeface="Nunito"/>
                <a:sym typeface="Nunito"/>
              </a:rPr>
              <a:t> </a:t>
            </a:r>
            <a:r>
              <a:rPr lang="en" sz="1000">
                <a:solidFill>
                  <a:srgbClr val="1155CC"/>
                </a:solidFill>
                <a:latin typeface="Nunito"/>
                <a:ea typeface="Nunito"/>
                <a:cs typeface="Nunito"/>
                <a:sym typeface="Nunito"/>
              </a:rPr>
              <a:t>Number of customers</a:t>
            </a:r>
            <a:endParaRPr sz="900">
              <a:solidFill>
                <a:srgbClr val="1155CC"/>
              </a:solidFill>
              <a:latin typeface="Nunito"/>
              <a:ea typeface="Nunito"/>
              <a:cs typeface="Nunito"/>
              <a:sym typeface="Nunito"/>
            </a:endParaRPr>
          </a:p>
          <a:p>
            <a:pPr marL="0" lvl="0" indent="0" algn="l" rtl="0">
              <a:lnSpc>
                <a:spcPct val="115000"/>
              </a:lnSpc>
              <a:spcBef>
                <a:spcPts val="0"/>
              </a:spcBef>
              <a:spcAft>
                <a:spcPts val="0"/>
              </a:spcAft>
              <a:buNone/>
            </a:pPr>
            <a:r>
              <a:rPr lang="en" sz="1100" b="1">
                <a:solidFill>
                  <a:srgbClr val="1155CC"/>
                </a:solidFill>
                <a:latin typeface="Nunito"/>
                <a:ea typeface="Nunito"/>
                <a:cs typeface="Nunito"/>
                <a:sym typeface="Nunito"/>
              </a:rPr>
              <a:t>Description:</a:t>
            </a:r>
            <a:r>
              <a:rPr lang="en" sz="1000">
                <a:solidFill>
                  <a:srgbClr val="1155CC"/>
                </a:solidFill>
                <a:latin typeface="Nunito"/>
                <a:ea typeface="Nunito"/>
                <a:cs typeface="Nunito"/>
                <a:sym typeface="Nunito"/>
              </a:rPr>
              <a:t> </a:t>
            </a:r>
            <a:r>
              <a:rPr lang="en" sz="900">
                <a:solidFill>
                  <a:srgbClr val="1155CC"/>
                </a:solidFill>
                <a:latin typeface="Nunito"/>
                <a:ea typeface="Nunito"/>
                <a:cs typeface="Nunito"/>
                <a:sym typeface="Nunito"/>
              </a:rPr>
              <a:t>Number of booking that are cancelled vs not cancelled across various market segments</a:t>
            </a:r>
            <a:endParaRPr sz="900">
              <a:solidFill>
                <a:srgbClr val="1155CC"/>
              </a:solidFill>
              <a:latin typeface="Nunito"/>
              <a:ea typeface="Nunito"/>
              <a:cs typeface="Nunito"/>
              <a:sym typeface="Nunito"/>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90"/>
        <p:cNvGrpSpPr/>
        <p:nvPr/>
      </p:nvGrpSpPr>
      <p:grpSpPr>
        <a:xfrm>
          <a:off x="0" y="0"/>
          <a:ext cx="0" cy="0"/>
          <a:chOff x="0" y="0"/>
          <a:chExt cx="0" cy="0"/>
        </a:xfrm>
      </p:grpSpPr>
      <p:sp>
        <p:nvSpPr>
          <p:cNvPr id="291" name="Google Shape;291;g15886a1dc9e_0_174"/>
          <p:cNvSpPr txBox="1"/>
          <p:nvPr/>
        </p:nvSpPr>
        <p:spPr>
          <a:xfrm>
            <a:off x="202550" y="955700"/>
            <a:ext cx="3342326" cy="3416290"/>
          </a:xfrm>
          <a:prstGeom prst="rect">
            <a:avLst/>
          </a:prstGeom>
          <a:noFill/>
          <a:ln>
            <a:noFill/>
          </a:ln>
        </p:spPr>
        <p:txBody>
          <a:bodyPr spcFirstLastPara="1" wrap="square" lIns="91425" tIns="91425" rIns="91425" bIns="91425" anchor="t" anchorCtr="0">
            <a:spAutoFit/>
          </a:bodyPr>
          <a:lstStyle/>
          <a:p>
            <a:pPr marL="457200" marR="0" lvl="0" indent="-336550" rtl="0">
              <a:lnSpc>
                <a:spcPct val="100000"/>
              </a:lnSpc>
              <a:spcBef>
                <a:spcPts val="0"/>
              </a:spcBef>
              <a:spcAft>
                <a:spcPts val="0"/>
              </a:spcAft>
              <a:buClr>
                <a:schemeClr val="dk1"/>
              </a:buClr>
              <a:buSzPts val="1700"/>
              <a:buFont typeface="Century Gothic"/>
              <a:buChar char="●"/>
            </a:pPr>
            <a:r>
              <a:rPr lang="en">
                <a:solidFill>
                  <a:schemeClr val="dk1"/>
                </a:solidFill>
                <a:latin typeface="Century Gothic"/>
                <a:ea typeface="Century Gothic"/>
                <a:cs typeface="Century Gothic"/>
                <a:sym typeface="Century Gothic"/>
              </a:rPr>
              <a:t>Examine the influence of special requests on booking cancellations and devise effective strategies to mitigate cancellation rates when customers make such requests.</a:t>
            </a:r>
          </a:p>
          <a:p>
            <a:pPr marL="457200" lvl="5" indent="-336550">
              <a:buClr>
                <a:schemeClr val="dk1"/>
              </a:buClr>
              <a:buSzPts val="1700"/>
              <a:buFont typeface="Century Gothic"/>
              <a:buChar char="●"/>
            </a:pPr>
            <a:endParaRPr lang="en">
              <a:solidFill>
                <a:schemeClr val="dk1"/>
              </a:solidFill>
              <a:latin typeface="Century Gothic"/>
              <a:ea typeface="Century Gothic"/>
              <a:cs typeface="Century Gothic"/>
              <a:sym typeface="Century Gothic"/>
            </a:endParaRPr>
          </a:p>
          <a:p>
            <a:pPr marL="457200" lvl="6" indent="-336550">
              <a:buClr>
                <a:schemeClr val="dk1"/>
              </a:buClr>
              <a:buSzPts val="1700"/>
              <a:buFont typeface="Century Gothic"/>
              <a:buChar char="●"/>
            </a:pPr>
            <a:r>
              <a:rPr lang="en">
                <a:solidFill>
                  <a:schemeClr val="dk1"/>
                </a:solidFill>
                <a:latin typeface="Century Gothic"/>
                <a:ea typeface="Century Gothic"/>
                <a:cs typeface="Century Gothic"/>
                <a:sym typeface="Century Gothic"/>
              </a:rPr>
              <a:t>We can see clearly that the number of Special Requests greatly decreases the likelihood of a Cancellation</a:t>
            </a:r>
          </a:p>
          <a:p>
            <a:pPr marL="457200" lvl="6" indent="-336550">
              <a:buClr>
                <a:schemeClr val="dk1"/>
              </a:buClr>
              <a:buSzPts val="1700"/>
              <a:buFont typeface="Century Gothic"/>
              <a:buChar char="●"/>
            </a:pPr>
            <a:r>
              <a:rPr lang="en">
                <a:solidFill>
                  <a:schemeClr val="dk1"/>
                </a:solidFill>
                <a:latin typeface="Century Gothic"/>
                <a:ea typeface="Century Gothic"/>
                <a:cs typeface="Century Gothic"/>
                <a:sym typeface="Century Gothic"/>
              </a:rPr>
              <a:t>As a result, we should find ways to encourage the number of Special Requests that a customer makes in the booking</a:t>
            </a:r>
          </a:p>
        </p:txBody>
      </p:sp>
      <p:sp>
        <p:nvSpPr>
          <p:cNvPr id="292" name="Google Shape;292;g15886a1dc9e_0_174"/>
          <p:cNvSpPr txBox="1"/>
          <p:nvPr/>
        </p:nvSpPr>
        <p:spPr>
          <a:xfrm>
            <a:off x="202550" y="289279"/>
            <a:ext cx="8520600" cy="572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200"/>
              <a:buFont typeface="Arial"/>
              <a:buNone/>
            </a:pPr>
            <a:r>
              <a:rPr lang="en" sz="2200" b="1" i="0" u="none" strike="noStrike" cap="none">
                <a:solidFill>
                  <a:schemeClr val="lt2"/>
                </a:solidFill>
                <a:latin typeface="Century Gothic"/>
                <a:ea typeface="Century Gothic"/>
                <a:cs typeface="Century Gothic"/>
                <a:sym typeface="Century Gothic"/>
              </a:rPr>
              <a:t>EDA - Bivariate Analysis</a:t>
            </a:r>
            <a:endParaRPr sz="2200" b="1" i="0" u="none" strike="noStrike" cap="none">
              <a:solidFill>
                <a:schemeClr val="lt2"/>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2200"/>
              <a:buFont typeface="Arial"/>
              <a:buNone/>
            </a:pPr>
            <a:endParaRPr sz="2200" b="1" i="0" u="none" strike="noStrike" cap="none">
              <a:solidFill>
                <a:schemeClr val="lt2"/>
              </a:solidFill>
              <a:latin typeface="Century Gothic"/>
              <a:ea typeface="Century Gothic"/>
              <a:cs typeface="Century Gothic"/>
              <a:sym typeface="Century Gothic"/>
            </a:endParaRPr>
          </a:p>
        </p:txBody>
      </p:sp>
      <p:pic>
        <p:nvPicPr>
          <p:cNvPr id="293" name="Google Shape;293;g15886a1dc9e_0_174"/>
          <p:cNvPicPr preferRelativeResize="0"/>
          <p:nvPr/>
        </p:nvPicPr>
        <p:blipFill rotWithShape="1">
          <a:blip r:embed="rId3">
            <a:alphaModFix/>
          </a:blip>
          <a:srcRect/>
          <a:stretch/>
        </p:blipFill>
        <p:spPr>
          <a:xfrm>
            <a:off x="3544875" y="1014375"/>
            <a:ext cx="5324100" cy="3589011"/>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97"/>
        <p:cNvGrpSpPr/>
        <p:nvPr/>
      </p:nvGrpSpPr>
      <p:grpSpPr>
        <a:xfrm>
          <a:off x="0" y="0"/>
          <a:ext cx="0" cy="0"/>
          <a:chOff x="0" y="0"/>
          <a:chExt cx="0" cy="0"/>
        </a:xfrm>
      </p:grpSpPr>
      <p:sp>
        <p:nvSpPr>
          <p:cNvPr id="298" name="Google Shape;298;g15886a1dc9e_0_231"/>
          <p:cNvSpPr txBox="1">
            <a:spLocks noGrp="1"/>
          </p:cNvSpPr>
          <p:nvPr>
            <p:ph type="body" idx="1"/>
          </p:nvPr>
        </p:nvSpPr>
        <p:spPr>
          <a:xfrm>
            <a:off x="311700" y="929425"/>
            <a:ext cx="7072200" cy="738900"/>
          </a:xfrm>
          <a:prstGeom prst="rect">
            <a:avLst/>
          </a:prstGeom>
          <a:noFill/>
          <a:ln>
            <a:noFill/>
          </a:ln>
        </p:spPr>
        <p:txBody>
          <a:bodyPr spcFirstLastPara="1" wrap="square" lIns="91425" tIns="91425" rIns="91425" bIns="91425" anchor="t" anchorCtr="0">
            <a:spAutoFit/>
          </a:bodyPr>
          <a:lstStyle/>
          <a:p>
            <a:pPr marL="457200" lvl="0" indent="-304800" algn="just" rtl="0">
              <a:lnSpc>
                <a:spcPct val="100000"/>
              </a:lnSpc>
              <a:spcBef>
                <a:spcPts val="1200"/>
              </a:spcBef>
              <a:spcAft>
                <a:spcPts val="1200"/>
              </a:spcAft>
              <a:buClr>
                <a:srgbClr val="000000"/>
              </a:buClr>
              <a:buSzPts val="1200"/>
              <a:buFont typeface="Century Gothic"/>
              <a:buChar char="●"/>
            </a:pPr>
            <a:r>
              <a:rPr lang="en" sz="1200">
                <a:solidFill>
                  <a:srgbClr val="000000"/>
                </a:solidFill>
                <a:latin typeface="Century Gothic"/>
                <a:ea typeface="Century Gothic"/>
                <a:cs typeface="Century Gothic"/>
                <a:sym typeface="Century Gothic"/>
              </a:rPr>
              <a:t>What insights can be gained from the lead time of canceled bookings, and how can we leverage this information to improve our booking system and enhance customer satisfaction?</a:t>
            </a:r>
            <a:endParaRPr sz="1200">
              <a:solidFill>
                <a:srgbClr val="000000"/>
              </a:solidFill>
              <a:latin typeface="Century Gothic"/>
              <a:ea typeface="Century Gothic"/>
              <a:cs typeface="Century Gothic"/>
              <a:sym typeface="Century Gothic"/>
            </a:endParaRPr>
          </a:p>
        </p:txBody>
      </p:sp>
      <p:sp>
        <p:nvSpPr>
          <p:cNvPr id="299" name="Google Shape;299;g15886a1dc9e_0_231"/>
          <p:cNvSpPr txBox="1"/>
          <p:nvPr/>
        </p:nvSpPr>
        <p:spPr>
          <a:xfrm>
            <a:off x="202550" y="289279"/>
            <a:ext cx="8520600" cy="572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200"/>
              <a:buFont typeface="Arial"/>
              <a:buNone/>
            </a:pPr>
            <a:r>
              <a:rPr lang="en" sz="2200" b="1" i="0" u="none" strike="noStrike" cap="none">
                <a:solidFill>
                  <a:schemeClr val="lt2"/>
                </a:solidFill>
                <a:latin typeface="Century Gothic"/>
                <a:ea typeface="Century Gothic"/>
                <a:cs typeface="Century Gothic"/>
                <a:sym typeface="Century Gothic"/>
              </a:rPr>
              <a:t>EDA - Bivariate Analysis</a:t>
            </a:r>
            <a:endParaRPr sz="2200" b="1" i="0" u="none" strike="noStrike" cap="none">
              <a:solidFill>
                <a:schemeClr val="lt2"/>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2200"/>
              <a:buFont typeface="Arial"/>
              <a:buNone/>
            </a:pPr>
            <a:endParaRPr sz="2200" b="1" i="0" u="none" strike="noStrike" cap="none">
              <a:solidFill>
                <a:schemeClr val="lt2"/>
              </a:solidFill>
              <a:latin typeface="Century Gothic"/>
              <a:ea typeface="Century Gothic"/>
              <a:cs typeface="Century Gothic"/>
              <a:sym typeface="Century Gothic"/>
            </a:endParaRPr>
          </a:p>
        </p:txBody>
      </p:sp>
      <p:sp>
        <p:nvSpPr>
          <p:cNvPr id="300" name="Google Shape;300;g15886a1dc9e_0_231"/>
          <p:cNvSpPr txBox="1"/>
          <p:nvPr/>
        </p:nvSpPr>
        <p:spPr>
          <a:xfrm>
            <a:off x="6181550" y="3760325"/>
            <a:ext cx="2541600" cy="9075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1100" b="1">
                <a:solidFill>
                  <a:srgbClr val="1155CC"/>
                </a:solidFill>
                <a:latin typeface="Nunito"/>
                <a:ea typeface="Nunito"/>
                <a:cs typeface="Nunito"/>
                <a:sym typeface="Nunito"/>
              </a:rPr>
              <a:t>X-axis:</a:t>
            </a:r>
            <a:r>
              <a:rPr lang="en" sz="1000" b="1">
                <a:solidFill>
                  <a:srgbClr val="1155CC"/>
                </a:solidFill>
                <a:latin typeface="Nunito"/>
                <a:ea typeface="Nunito"/>
                <a:cs typeface="Nunito"/>
                <a:sym typeface="Nunito"/>
              </a:rPr>
              <a:t> </a:t>
            </a:r>
            <a:r>
              <a:rPr lang="en" sz="1000">
                <a:solidFill>
                  <a:srgbClr val="1155CC"/>
                </a:solidFill>
                <a:latin typeface="Nunito"/>
                <a:ea typeface="Nunito"/>
                <a:cs typeface="Nunito"/>
                <a:sym typeface="Nunito"/>
              </a:rPr>
              <a:t>Lead time</a:t>
            </a:r>
            <a:endParaRPr sz="1000">
              <a:solidFill>
                <a:srgbClr val="1155CC"/>
              </a:solidFill>
              <a:latin typeface="Nunito"/>
              <a:ea typeface="Nunito"/>
              <a:cs typeface="Nunito"/>
              <a:sym typeface="Nunito"/>
            </a:endParaRPr>
          </a:p>
          <a:p>
            <a:pPr marL="0" lvl="0" indent="0" algn="l" rtl="0">
              <a:lnSpc>
                <a:spcPct val="115000"/>
              </a:lnSpc>
              <a:spcBef>
                <a:spcPts val="0"/>
              </a:spcBef>
              <a:spcAft>
                <a:spcPts val="0"/>
              </a:spcAft>
              <a:buNone/>
            </a:pPr>
            <a:r>
              <a:rPr lang="en" sz="1100" b="1">
                <a:solidFill>
                  <a:srgbClr val="1155CC"/>
                </a:solidFill>
                <a:latin typeface="Nunito"/>
                <a:ea typeface="Nunito"/>
                <a:cs typeface="Nunito"/>
                <a:sym typeface="Nunito"/>
              </a:rPr>
              <a:t>Y-axis:</a:t>
            </a:r>
            <a:r>
              <a:rPr lang="en" sz="1000" b="1">
                <a:solidFill>
                  <a:srgbClr val="1155CC"/>
                </a:solidFill>
                <a:latin typeface="Nunito"/>
                <a:ea typeface="Nunito"/>
                <a:cs typeface="Nunito"/>
                <a:sym typeface="Nunito"/>
              </a:rPr>
              <a:t> </a:t>
            </a:r>
            <a:r>
              <a:rPr lang="en" sz="1000">
                <a:solidFill>
                  <a:srgbClr val="1155CC"/>
                </a:solidFill>
                <a:latin typeface="Nunito"/>
                <a:ea typeface="Nunito"/>
                <a:cs typeface="Nunito"/>
                <a:sym typeface="Nunito"/>
              </a:rPr>
              <a:t>Number of bookings</a:t>
            </a:r>
            <a:endParaRPr sz="900">
              <a:solidFill>
                <a:srgbClr val="1155CC"/>
              </a:solidFill>
              <a:latin typeface="Nunito"/>
              <a:ea typeface="Nunito"/>
              <a:cs typeface="Nunito"/>
              <a:sym typeface="Nunito"/>
            </a:endParaRPr>
          </a:p>
          <a:p>
            <a:pPr marL="0" lvl="0" indent="0" algn="l" rtl="0">
              <a:lnSpc>
                <a:spcPct val="115000"/>
              </a:lnSpc>
              <a:spcBef>
                <a:spcPts val="0"/>
              </a:spcBef>
              <a:spcAft>
                <a:spcPts val="0"/>
              </a:spcAft>
              <a:buNone/>
            </a:pPr>
            <a:r>
              <a:rPr lang="en" sz="1100" b="1">
                <a:solidFill>
                  <a:srgbClr val="1155CC"/>
                </a:solidFill>
                <a:latin typeface="Nunito"/>
                <a:ea typeface="Nunito"/>
                <a:cs typeface="Nunito"/>
                <a:sym typeface="Nunito"/>
              </a:rPr>
              <a:t>Description:</a:t>
            </a:r>
            <a:r>
              <a:rPr lang="en" sz="1000">
                <a:solidFill>
                  <a:srgbClr val="1155CC"/>
                </a:solidFill>
                <a:latin typeface="Nunito"/>
                <a:ea typeface="Nunito"/>
                <a:cs typeface="Nunito"/>
                <a:sym typeface="Nunito"/>
              </a:rPr>
              <a:t> </a:t>
            </a:r>
            <a:r>
              <a:rPr lang="en" sz="900">
                <a:solidFill>
                  <a:srgbClr val="1155CC"/>
                </a:solidFill>
                <a:latin typeface="Nunito"/>
                <a:ea typeface="Nunito"/>
                <a:cs typeface="Nunito"/>
                <a:sym typeface="Nunito"/>
              </a:rPr>
              <a:t>Lead time of the bookings that were cancelled</a:t>
            </a:r>
            <a:endParaRPr sz="900">
              <a:solidFill>
                <a:srgbClr val="1155CC"/>
              </a:solidFill>
              <a:latin typeface="Nunito"/>
              <a:ea typeface="Nunito"/>
              <a:cs typeface="Nunito"/>
              <a:sym typeface="Nunito"/>
            </a:endParaRPr>
          </a:p>
        </p:txBody>
      </p:sp>
      <p:pic>
        <p:nvPicPr>
          <p:cNvPr id="301" name="Google Shape;301;g15886a1dc9e_0_231"/>
          <p:cNvPicPr preferRelativeResize="0"/>
          <p:nvPr/>
        </p:nvPicPr>
        <p:blipFill>
          <a:blip r:embed="rId3">
            <a:alphaModFix/>
          </a:blip>
          <a:stretch>
            <a:fillRect/>
          </a:stretch>
        </p:blipFill>
        <p:spPr>
          <a:xfrm>
            <a:off x="606800" y="1668325"/>
            <a:ext cx="5497437" cy="3170374"/>
          </a:xfrm>
          <a:prstGeom prst="rect">
            <a:avLst/>
          </a:prstGeom>
          <a:noFill/>
          <a:ln>
            <a:noFill/>
          </a:ln>
        </p:spPr>
      </p:pic>
      <p:sp>
        <p:nvSpPr>
          <p:cNvPr id="2" name="Google Shape;300;g15886a1dc9e_0_231">
            <a:extLst>
              <a:ext uri="{FF2B5EF4-FFF2-40B4-BE49-F238E27FC236}">
                <a16:creationId xmlns:a16="http://schemas.microsoft.com/office/drawing/2014/main" id="{71EC8D60-1802-43D4-B57B-FF8BE241A6CA}"/>
              </a:ext>
            </a:extLst>
          </p:cNvPr>
          <p:cNvSpPr txBox="1"/>
          <p:nvPr/>
        </p:nvSpPr>
        <p:spPr>
          <a:xfrm>
            <a:off x="6181550" y="1735771"/>
            <a:ext cx="2541600" cy="1883562"/>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1200">
                <a:latin typeface="Century Gothic"/>
                <a:sym typeface="Nunito"/>
              </a:rPr>
              <a:t>This chart is telling us that we should increase the Lead Time, a that &gt;325 days is desirable. Once a booking is made that far in advance, we can say with great certainty that the reservation will not be Cancelled.</a:t>
            </a:r>
            <a:endParaRPr sz="1200">
              <a:latin typeface="Century Gothic"/>
              <a:sym typeface="Nunito"/>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05"/>
        <p:cNvGrpSpPr/>
        <p:nvPr/>
      </p:nvGrpSpPr>
      <p:grpSpPr>
        <a:xfrm>
          <a:off x="0" y="0"/>
          <a:ext cx="0" cy="0"/>
          <a:chOff x="0" y="0"/>
          <a:chExt cx="0" cy="0"/>
        </a:xfrm>
      </p:grpSpPr>
      <p:sp>
        <p:nvSpPr>
          <p:cNvPr id="306" name="Google Shape;306;g15886a1dc9e_0_293"/>
          <p:cNvSpPr txBox="1">
            <a:spLocks noGrp="1"/>
          </p:cNvSpPr>
          <p:nvPr>
            <p:ph type="body" idx="1"/>
          </p:nvPr>
        </p:nvSpPr>
        <p:spPr>
          <a:xfrm>
            <a:off x="202558" y="861975"/>
            <a:ext cx="8520600" cy="1538853"/>
          </a:xfrm>
          <a:prstGeom prst="rect">
            <a:avLst/>
          </a:prstGeom>
          <a:noFill/>
          <a:ln>
            <a:noFill/>
          </a:ln>
        </p:spPr>
        <p:txBody>
          <a:bodyPr spcFirstLastPara="1" wrap="square" lIns="91425" tIns="91425" rIns="91425" bIns="91425" anchor="t" anchorCtr="0">
            <a:spAutoFit/>
          </a:bodyPr>
          <a:lstStyle/>
          <a:p>
            <a:pPr marL="457200" lvl="0" indent="-317500" algn="just" rtl="0">
              <a:lnSpc>
                <a:spcPct val="100000"/>
              </a:lnSpc>
              <a:buClr>
                <a:schemeClr val="dk1"/>
              </a:buClr>
              <a:buSzPts val="1400"/>
              <a:buFont typeface="Century Gothic"/>
              <a:buChar char="●"/>
            </a:pPr>
            <a:r>
              <a:rPr lang="en" sz="1400">
                <a:solidFill>
                  <a:schemeClr val="dk1"/>
                </a:solidFill>
                <a:latin typeface="Century Gothic"/>
                <a:ea typeface="Century Gothic"/>
                <a:cs typeface="Century Gothic"/>
                <a:sym typeface="Century Gothic"/>
              </a:rPr>
              <a:t>Analyze the cancellation rate for each month and compare it to other months to determine any patterns or reasons for variation.</a:t>
            </a:r>
          </a:p>
          <a:p>
            <a:pPr lvl="1" indent="-317500" algn="just">
              <a:lnSpc>
                <a:spcPct val="100000"/>
              </a:lnSpc>
              <a:spcBef>
                <a:spcPts val="0"/>
              </a:spcBef>
              <a:buClr>
                <a:schemeClr val="dk1"/>
              </a:buClr>
              <a:buSzPts val="1400"/>
              <a:buFont typeface="Century Gothic"/>
              <a:buChar char="●"/>
            </a:pPr>
            <a:r>
              <a:rPr lang="en" sz="1200">
                <a:solidFill>
                  <a:schemeClr val="dk1"/>
                </a:solidFill>
                <a:latin typeface="Century Gothic"/>
                <a:ea typeface="Century Gothic"/>
                <a:cs typeface="Century Gothic"/>
                <a:sym typeface="Century Gothic"/>
              </a:rPr>
              <a:t>These charts show us that while our number of Arrivals is greatest in October, that our greatest number of Cancellations is in July</a:t>
            </a:r>
          </a:p>
          <a:p>
            <a:pPr lvl="1" indent="-317500" algn="just">
              <a:lnSpc>
                <a:spcPct val="100000"/>
              </a:lnSpc>
              <a:spcBef>
                <a:spcPts val="0"/>
              </a:spcBef>
              <a:buClr>
                <a:schemeClr val="dk1"/>
              </a:buClr>
              <a:buSzPts val="1400"/>
              <a:buFont typeface="Century Gothic"/>
              <a:buChar char="●"/>
            </a:pPr>
            <a:r>
              <a:rPr lang="en" sz="1200">
                <a:solidFill>
                  <a:schemeClr val="dk1"/>
                </a:solidFill>
                <a:latin typeface="Century Gothic"/>
                <a:ea typeface="Century Gothic"/>
                <a:cs typeface="Century Gothic"/>
                <a:sym typeface="Century Gothic"/>
              </a:rPr>
              <a:t>The number of Cancellations during the Summer could be the reason why our Summer traffic is light compared to October. This could be because of a change in Summer vacation plans, which is why our Cancellations decrease around the Holidays</a:t>
            </a:r>
            <a:endParaRPr sz="1200">
              <a:solidFill>
                <a:schemeClr val="dk1"/>
              </a:solidFill>
              <a:latin typeface="Century Gothic"/>
              <a:ea typeface="Century Gothic"/>
              <a:cs typeface="Century Gothic"/>
              <a:sym typeface="Century Gothic"/>
            </a:endParaRPr>
          </a:p>
        </p:txBody>
      </p:sp>
      <p:sp>
        <p:nvSpPr>
          <p:cNvPr id="307" name="Google Shape;307;g15886a1dc9e_0_293"/>
          <p:cNvSpPr txBox="1"/>
          <p:nvPr/>
        </p:nvSpPr>
        <p:spPr>
          <a:xfrm>
            <a:off x="202550" y="289279"/>
            <a:ext cx="8520600" cy="572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200"/>
              <a:buFont typeface="Arial"/>
              <a:buNone/>
            </a:pPr>
            <a:r>
              <a:rPr lang="en" sz="2200" b="1" i="0" u="none" strike="noStrike" cap="none">
                <a:solidFill>
                  <a:schemeClr val="lt2"/>
                </a:solidFill>
                <a:latin typeface="Century Gothic"/>
                <a:ea typeface="Century Gothic"/>
                <a:cs typeface="Century Gothic"/>
                <a:sym typeface="Century Gothic"/>
              </a:rPr>
              <a:t>EDA - Bivariate Analysis</a:t>
            </a:r>
            <a:endParaRPr sz="2200" b="1" i="0" u="none" strike="noStrike" cap="none">
              <a:solidFill>
                <a:schemeClr val="lt2"/>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2200"/>
              <a:buFont typeface="Arial"/>
              <a:buNone/>
            </a:pPr>
            <a:endParaRPr sz="2200" b="1" i="0" u="none" strike="noStrike" cap="none">
              <a:solidFill>
                <a:schemeClr val="lt2"/>
              </a:solidFill>
              <a:latin typeface="Century Gothic"/>
              <a:ea typeface="Century Gothic"/>
              <a:cs typeface="Century Gothic"/>
              <a:sym typeface="Century Gothic"/>
            </a:endParaRPr>
          </a:p>
        </p:txBody>
      </p:sp>
      <p:pic>
        <p:nvPicPr>
          <p:cNvPr id="308" name="Google Shape;308;g15886a1dc9e_0_293"/>
          <p:cNvPicPr preferRelativeResize="0"/>
          <p:nvPr/>
        </p:nvPicPr>
        <p:blipFill rotWithShape="1">
          <a:blip r:embed="rId3">
            <a:alphaModFix/>
          </a:blip>
          <a:srcRect/>
          <a:stretch/>
        </p:blipFill>
        <p:spPr>
          <a:xfrm>
            <a:off x="4706069" y="2400828"/>
            <a:ext cx="3629231" cy="2415672"/>
          </a:xfrm>
          <a:prstGeom prst="rect">
            <a:avLst/>
          </a:prstGeom>
          <a:noFill/>
          <a:ln>
            <a:noFill/>
          </a:ln>
        </p:spPr>
      </p:pic>
      <p:pic>
        <p:nvPicPr>
          <p:cNvPr id="309" name="Google Shape;309;g15886a1dc9e_0_293"/>
          <p:cNvPicPr preferRelativeResize="0"/>
          <p:nvPr/>
        </p:nvPicPr>
        <p:blipFill rotWithShape="1">
          <a:blip r:embed="rId4">
            <a:alphaModFix/>
          </a:blip>
          <a:srcRect/>
          <a:stretch/>
        </p:blipFill>
        <p:spPr>
          <a:xfrm>
            <a:off x="337975" y="2400828"/>
            <a:ext cx="3980236" cy="2415672"/>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13"/>
        <p:cNvGrpSpPr/>
        <p:nvPr/>
      </p:nvGrpSpPr>
      <p:grpSpPr>
        <a:xfrm>
          <a:off x="0" y="0"/>
          <a:ext cx="0" cy="0"/>
          <a:chOff x="0" y="0"/>
          <a:chExt cx="0" cy="0"/>
        </a:xfrm>
      </p:grpSpPr>
      <p:sp>
        <p:nvSpPr>
          <p:cNvPr id="314" name="Google Shape;314;g244d23124c0_1_11"/>
          <p:cNvSpPr txBox="1">
            <a:spLocks noGrp="1"/>
          </p:cNvSpPr>
          <p:nvPr>
            <p:ph type="title"/>
          </p:nvPr>
        </p:nvSpPr>
        <p:spPr>
          <a:xfrm>
            <a:off x="202550" y="289279"/>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200"/>
              <a:buNone/>
            </a:pPr>
            <a:r>
              <a:rPr lang="en">
                <a:solidFill>
                  <a:schemeClr val="lt2"/>
                </a:solidFill>
                <a:latin typeface="Century Gothic"/>
                <a:ea typeface="Century Gothic"/>
                <a:cs typeface="Century Gothic"/>
                <a:sym typeface="Century Gothic"/>
              </a:rPr>
              <a:t>Results EDA - Bivariate Analysis</a:t>
            </a:r>
            <a:endParaRPr>
              <a:solidFill>
                <a:schemeClr val="lt2"/>
              </a:solidFill>
              <a:latin typeface="Century Gothic"/>
              <a:ea typeface="Century Gothic"/>
              <a:cs typeface="Century Gothic"/>
              <a:sym typeface="Century Gothic"/>
            </a:endParaRPr>
          </a:p>
        </p:txBody>
      </p:sp>
      <p:sp>
        <p:nvSpPr>
          <p:cNvPr id="315" name="Google Shape;315;g244d23124c0_1_11"/>
          <p:cNvSpPr txBox="1">
            <a:spLocks noGrp="1"/>
          </p:cNvSpPr>
          <p:nvPr>
            <p:ph type="body" idx="1"/>
          </p:nvPr>
        </p:nvSpPr>
        <p:spPr>
          <a:xfrm>
            <a:off x="202550" y="861975"/>
            <a:ext cx="8629800" cy="3706800"/>
          </a:xfrm>
          <a:prstGeom prst="rect">
            <a:avLst/>
          </a:prstGeom>
          <a:noFill/>
          <a:ln>
            <a:noFill/>
          </a:ln>
        </p:spPr>
        <p:txBody>
          <a:bodyPr spcFirstLastPara="1" wrap="square" lIns="91425" tIns="91425" rIns="91425" bIns="91425" anchor="t" anchorCtr="0">
            <a:noAutofit/>
          </a:bodyPr>
          <a:lstStyle/>
          <a:p>
            <a:pPr marL="457200" lvl="0" indent="-317500" algn="l" rtl="0">
              <a:lnSpc>
                <a:spcPct val="115000"/>
              </a:lnSpc>
              <a:spcBef>
                <a:spcPts val="1000"/>
              </a:spcBef>
              <a:spcAft>
                <a:spcPts val="0"/>
              </a:spcAft>
              <a:buClr>
                <a:schemeClr val="dk1"/>
              </a:buClr>
              <a:buSzPts val="1400"/>
              <a:buFont typeface="Century Gothic"/>
              <a:buChar char="●"/>
            </a:pPr>
            <a:r>
              <a:rPr lang="en" sz="1400">
                <a:solidFill>
                  <a:schemeClr val="dk1"/>
                </a:solidFill>
                <a:latin typeface="Century Gothic"/>
                <a:ea typeface="Century Gothic"/>
                <a:cs typeface="Century Gothic"/>
                <a:sym typeface="Century Gothic"/>
              </a:rPr>
              <a:t>Provide a concise overview of the discoveries derived from the Bivariate Analysis.</a:t>
            </a:r>
          </a:p>
          <a:p>
            <a:pPr marL="457200" lvl="0" indent="-317500" algn="l" rtl="0">
              <a:lnSpc>
                <a:spcPct val="115000"/>
              </a:lnSpc>
              <a:spcBef>
                <a:spcPts val="1000"/>
              </a:spcBef>
              <a:spcAft>
                <a:spcPts val="0"/>
              </a:spcAft>
              <a:buClr>
                <a:schemeClr val="dk1"/>
              </a:buClr>
              <a:buSzPts val="1400"/>
              <a:buFont typeface="Century Gothic"/>
              <a:buChar char="●"/>
            </a:pPr>
            <a:r>
              <a:rPr lang="en" sz="1400">
                <a:solidFill>
                  <a:schemeClr val="dk1"/>
                </a:solidFill>
                <a:latin typeface="Century Gothic"/>
                <a:ea typeface="Century Gothic"/>
                <a:cs typeface="Century Gothic"/>
                <a:sym typeface="Century Gothic"/>
              </a:rPr>
              <a:t>We should focus on minimizing the number of Online cancellations while increasing the volume of Corporate and Complementary bookings</a:t>
            </a:r>
          </a:p>
          <a:p>
            <a:pPr marL="457200" lvl="0" indent="-317500" algn="l" rtl="0">
              <a:lnSpc>
                <a:spcPct val="115000"/>
              </a:lnSpc>
              <a:spcBef>
                <a:spcPts val="1000"/>
              </a:spcBef>
              <a:spcAft>
                <a:spcPts val="0"/>
              </a:spcAft>
              <a:buClr>
                <a:schemeClr val="dk1"/>
              </a:buClr>
              <a:buSzPts val="1400"/>
              <a:buFont typeface="Century Gothic"/>
              <a:buChar char="●"/>
            </a:pPr>
            <a:r>
              <a:rPr lang="en" sz="1400">
                <a:solidFill>
                  <a:schemeClr val="dk1"/>
                </a:solidFill>
                <a:latin typeface="Century Gothic"/>
                <a:ea typeface="Century Gothic"/>
                <a:cs typeface="Century Gothic"/>
                <a:sym typeface="Century Gothic"/>
              </a:rPr>
              <a:t>We should find ways to encourage customers to add Special Requests (&gt;2) to accom</a:t>
            </a:r>
            <a:r>
              <a:rPr lang="en-US" sz="1400">
                <a:solidFill>
                  <a:schemeClr val="dk1"/>
                </a:solidFill>
                <a:latin typeface="Century Gothic"/>
                <a:ea typeface="Century Gothic"/>
                <a:cs typeface="Century Gothic"/>
                <a:sym typeface="Century Gothic"/>
              </a:rPr>
              <a:t>m</a:t>
            </a:r>
            <a:r>
              <a:rPr lang="en" sz="1400">
                <a:solidFill>
                  <a:schemeClr val="dk1"/>
                </a:solidFill>
                <a:latin typeface="Century Gothic"/>
                <a:ea typeface="Century Gothic"/>
                <a:cs typeface="Century Gothic"/>
                <a:sym typeface="Century Gothic"/>
              </a:rPr>
              <a:t>odate their stay, which can help us significantly decrease our number of Cancellations</a:t>
            </a:r>
          </a:p>
          <a:p>
            <a:pPr marL="457200" lvl="0" indent="-317500" algn="l" rtl="0">
              <a:lnSpc>
                <a:spcPct val="115000"/>
              </a:lnSpc>
              <a:spcBef>
                <a:spcPts val="1000"/>
              </a:spcBef>
              <a:spcAft>
                <a:spcPts val="0"/>
              </a:spcAft>
              <a:buClr>
                <a:schemeClr val="dk1"/>
              </a:buClr>
              <a:buSzPts val="1400"/>
              <a:buFont typeface="Century Gothic"/>
              <a:buChar char="●"/>
            </a:pPr>
            <a:r>
              <a:rPr lang="en" sz="1400">
                <a:solidFill>
                  <a:schemeClr val="dk1"/>
                </a:solidFill>
                <a:latin typeface="Century Gothic"/>
                <a:ea typeface="Century Gothic"/>
                <a:cs typeface="Century Gothic"/>
                <a:sym typeface="Century Gothic"/>
              </a:rPr>
              <a:t>We should increase the our Reservation lead time – the greater the lead time, the greater the likelihood of an Arrival</a:t>
            </a:r>
          </a:p>
          <a:p>
            <a:pPr marL="457200" lvl="0" indent="-317500" algn="l" rtl="0">
              <a:lnSpc>
                <a:spcPct val="115000"/>
              </a:lnSpc>
              <a:spcBef>
                <a:spcPts val="1000"/>
              </a:spcBef>
              <a:spcAft>
                <a:spcPts val="0"/>
              </a:spcAft>
              <a:buClr>
                <a:schemeClr val="dk1"/>
              </a:buClr>
              <a:buSzPts val="1400"/>
              <a:buFont typeface="Century Gothic"/>
              <a:buChar char="●"/>
            </a:pPr>
            <a:r>
              <a:rPr lang="en" sz="1400">
                <a:solidFill>
                  <a:schemeClr val="dk1"/>
                </a:solidFill>
                <a:latin typeface="Century Gothic"/>
                <a:ea typeface="Century Gothic"/>
                <a:cs typeface="Century Gothic"/>
                <a:sym typeface="Century Gothic"/>
              </a:rPr>
              <a:t>We should find ways to encourage summer customers to keep their reservation since that is when we have an average Arrival volume, but experience the greatest number of Cancellations</a:t>
            </a:r>
          </a:p>
          <a:p>
            <a:pPr marL="457200" lvl="0" indent="-317500" algn="l" rtl="0">
              <a:lnSpc>
                <a:spcPct val="115000"/>
              </a:lnSpc>
              <a:spcBef>
                <a:spcPts val="1000"/>
              </a:spcBef>
              <a:spcAft>
                <a:spcPts val="0"/>
              </a:spcAft>
              <a:buClr>
                <a:schemeClr val="dk1"/>
              </a:buClr>
              <a:buSzPts val="1400"/>
              <a:buFont typeface="Century Gothic"/>
              <a:buChar char="●"/>
            </a:pPr>
            <a:endParaRPr sz="1400">
              <a:solidFill>
                <a:schemeClr val="dk1"/>
              </a:solidFill>
              <a:latin typeface="Century Gothic"/>
              <a:ea typeface="Century Gothic"/>
              <a:cs typeface="Century Gothic"/>
              <a:sym typeface="Century Gothic"/>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19"/>
        <p:cNvGrpSpPr/>
        <p:nvPr/>
      </p:nvGrpSpPr>
      <p:grpSpPr>
        <a:xfrm>
          <a:off x="0" y="0"/>
          <a:ext cx="0" cy="0"/>
          <a:chOff x="0" y="0"/>
          <a:chExt cx="0" cy="0"/>
        </a:xfrm>
      </p:grpSpPr>
      <p:sp>
        <p:nvSpPr>
          <p:cNvPr id="320" name="Google Shape;320;g244d23124c0_1_153"/>
          <p:cNvSpPr txBox="1">
            <a:spLocks noGrp="1"/>
          </p:cNvSpPr>
          <p:nvPr>
            <p:ph type="title"/>
          </p:nvPr>
        </p:nvSpPr>
        <p:spPr>
          <a:xfrm>
            <a:off x="202550" y="289279"/>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200"/>
              <a:buNone/>
            </a:pPr>
            <a:r>
              <a:rPr lang="en">
                <a:solidFill>
                  <a:schemeClr val="lt2"/>
                </a:solidFill>
                <a:latin typeface="Century Gothic"/>
                <a:ea typeface="Century Gothic"/>
                <a:cs typeface="Century Gothic"/>
                <a:sym typeface="Century Gothic"/>
              </a:rPr>
              <a:t>Model Performance Evaluation Decision Tree</a:t>
            </a:r>
            <a:endParaRPr>
              <a:solidFill>
                <a:schemeClr val="lt2"/>
              </a:solidFill>
              <a:latin typeface="Century Gothic"/>
              <a:ea typeface="Century Gothic"/>
              <a:cs typeface="Century Gothic"/>
              <a:sym typeface="Century Gothic"/>
            </a:endParaRPr>
          </a:p>
        </p:txBody>
      </p:sp>
      <p:sp>
        <p:nvSpPr>
          <p:cNvPr id="321" name="Google Shape;321;g244d23124c0_1_153"/>
          <p:cNvSpPr txBox="1">
            <a:spLocks noGrp="1"/>
          </p:cNvSpPr>
          <p:nvPr>
            <p:ph type="body" idx="1"/>
          </p:nvPr>
        </p:nvSpPr>
        <p:spPr>
          <a:xfrm>
            <a:off x="202550" y="861975"/>
            <a:ext cx="8307900" cy="1064700"/>
          </a:xfrm>
          <a:prstGeom prst="rect">
            <a:avLst/>
          </a:prstGeom>
          <a:noFill/>
          <a:ln>
            <a:noFill/>
          </a:ln>
        </p:spPr>
        <p:txBody>
          <a:bodyPr spcFirstLastPara="1" wrap="square" lIns="91425" tIns="91425" rIns="91425" bIns="91425" anchor="t" anchorCtr="0">
            <a:noAutofit/>
          </a:bodyPr>
          <a:lstStyle/>
          <a:p>
            <a:pPr marL="457200" lvl="0" indent="-317500" algn="l" rtl="0">
              <a:lnSpc>
                <a:spcPct val="115000"/>
              </a:lnSpc>
              <a:spcBef>
                <a:spcPts val="1000"/>
              </a:spcBef>
              <a:spcAft>
                <a:spcPts val="0"/>
              </a:spcAft>
              <a:buClr>
                <a:schemeClr val="dk1"/>
              </a:buClr>
              <a:buSzPts val="1400"/>
              <a:buFont typeface="Century Gothic"/>
              <a:buChar char="●"/>
            </a:pPr>
            <a:r>
              <a:rPr lang="en" sz="1400">
                <a:solidFill>
                  <a:schemeClr val="dk1"/>
                </a:solidFill>
                <a:latin typeface="Century Gothic"/>
                <a:ea typeface="Century Gothic"/>
                <a:cs typeface="Century Gothic"/>
                <a:sym typeface="Century Gothic"/>
              </a:rPr>
              <a:t>Please comment on the model performance of the Decision Tree </a:t>
            </a:r>
            <a:r>
              <a:rPr lang="en" sz="1400">
                <a:solidFill>
                  <a:schemeClr val="dk1"/>
                </a:solidFill>
                <a:latin typeface="Century Gothic"/>
                <a:ea typeface="Century Gothic"/>
                <a:cs typeface="Century Gothic"/>
                <a:sym typeface="Century Gothic"/>
                <a:extLst>
                  <a:ext uri="http://customooxmlschemas.google.com/">
                    <go:slidesCustomData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 textRoundtripDataId="0"/>
                  </a:ext>
                </a:extLst>
              </a:rPr>
              <a:t>Model</a:t>
            </a:r>
          </a:p>
          <a:p>
            <a:pPr lvl="1" indent="-317500">
              <a:spcBef>
                <a:spcPts val="1000"/>
              </a:spcBef>
              <a:buClr>
                <a:schemeClr val="dk1"/>
              </a:buClr>
              <a:buSzPts val="1400"/>
              <a:buFont typeface="Century Gothic"/>
              <a:buChar char="●"/>
            </a:pPr>
            <a:r>
              <a:rPr lang="en" sz="1200">
                <a:solidFill>
                  <a:schemeClr val="dk1"/>
                </a:solidFill>
                <a:latin typeface="Century Gothic"/>
                <a:ea typeface="Century Gothic"/>
                <a:cs typeface="Century Gothic"/>
                <a:sym typeface="Century Gothic"/>
                <a:extLst>
                  <a:ext uri="http://customooxmlschemas.google.com/">
                    <go:slidesCustomData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 textRoundtripDataId="0"/>
                  </a:ext>
                </a:extLst>
              </a:rPr>
              <a:t>The Decision Tree Model did extremely well with the Training data consisting of very high, positive scores (99%+)</a:t>
            </a:r>
          </a:p>
          <a:p>
            <a:pPr lvl="1" indent="-317500">
              <a:spcBef>
                <a:spcPts val="1000"/>
              </a:spcBef>
              <a:buClr>
                <a:schemeClr val="dk1"/>
              </a:buClr>
              <a:buSzPts val="1400"/>
              <a:buFont typeface="Century Gothic"/>
              <a:buChar char="●"/>
            </a:pPr>
            <a:r>
              <a:rPr lang="en" sz="1200">
                <a:solidFill>
                  <a:schemeClr val="dk1"/>
                </a:solidFill>
                <a:latin typeface="Century Gothic"/>
                <a:ea typeface="Century Gothic"/>
                <a:cs typeface="Century Gothic"/>
                <a:sym typeface="Century Gothic"/>
                <a:extLst>
                  <a:ext uri="http://customooxmlschemas.google.com/">
                    <go:slidesCustomData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 textRoundtripDataId="0"/>
                  </a:ext>
                </a:extLst>
              </a:rPr>
              <a:t>However, all three categories fell significantly (Accuracy, Precision, and Recall) to below 85%</a:t>
            </a:r>
          </a:p>
          <a:p>
            <a:pPr lvl="1" indent="-317500">
              <a:spcBef>
                <a:spcPts val="1000"/>
              </a:spcBef>
              <a:buClr>
                <a:schemeClr val="dk1"/>
              </a:buClr>
              <a:buSzPts val="1400"/>
              <a:buFont typeface="Century Gothic"/>
              <a:buChar char="●"/>
            </a:pPr>
            <a:r>
              <a:rPr lang="en" sz="1200">
                <a:solidFill>
                  <a:schemeClr val="dk1"/>
                </a:solidFill>
                <a:latin typeface="Century Gothic"/>
                <a:ea typeface="Century Gothic"/>
                <a:cs typeface="Century Gothic"/>
                <a:sym typeface="Century Gothic"/>
                <a:extLst>
                  <a:ext uri="http://customooxmlschemas.google.com/">
                    <go:slidesCustomData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 textRoundtripDataId="0"/>
                  </a:ext>
                </a:extLst>
              </a:rPr>
              <a:t>This indicates that the model was heavily overfitted and the model will not do well with Production data</a:t>
            </a:r>
          </a:p>
          <a:p>
            <a:pPr lvl="1" indent="-317500">
              <a:spcBef>
                <a:spcPts val="1000"/>
              </a:spcBef>
              <a:buClr>
                <a:schemeClr val="dk1"/>
              </a:buClr>
              <a:buSzPts val="1400"/>
              <a:buFont typeface="Century Gothic"/>
              <a:buChar char="●"/>
            </a:pPr>
            <a:r>
              <a:rPr lang="en" sz="1200">
                <a:solidFill>
                  <a:schemeClr val="dk1"/>
                </a:solidFill>
                <a:latin typeface="Century Gothic"/>
                <a:ea typeface="Century Gothic"/>
                <a:cs typeface="Century Gothic"/>
                <a:sym typeface="Century Gothic"/>
                <a:extLst>
                  <a:ext uri="http://customooxmlschemas.google.com/">
                    <go:slidesCustomData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 textRoundtripDataId="0"/>
                  </a:ext>
                </a:extLst>
              </a:rPr>
              <a:t>As a result, we need to fine tune our model to improve it’s performance with the Testing dataset</a:t>
            </a:r>
            <a:endParaRPr sz="1200">
              <a:solidFill>
                <a:schemeClr val="dk1"/>
              </a:solidFill>
              <a:latin typeface="Century Gothic"/>
              <a:ea typeface="Century Gothic"/>
              <a:cs typeface="Century Gothic"/>
              <a:sym typeface="Century Gothic"/>
            </a:endParaRPr>
          </a:p>
        </p:txBody>
      </p:sp>
      <p:graphicFrame>
        <p:nvGraphicFramePr>
          <p:cNvPr id="322" name="Google Shape;322;g244d23124c0_1_153"/>
          <p:cNvGraphicFramePr/>
          <p:nvPr>
            <p:extLst>
              <p:ext uri="{D42A27DB-BD31-4B8C-83A1-F6EECF244321}">
                <p14:modId xmlns:p14="http://schemas.microsoft.com/office/powerpoint/2010/main" val="1710293100"/>
              </p:ext>
            </p:extLst>
          </p:nvPr>
        </p:nvGraphicFramePr>
        <p:xfrm>
          <a:off x="1375737" y="3433200"/>
          <a:ext cx="6392525" cy="848325"/>
        </p:xfrm>
        <a:graphic>
          <a:graphicData uri="http://schemas.openxmlformats.org/drawingml/2006/table">
            <a:tbl>
              <a:tblPr firstRow="1" bandRow="1">
                <a:noFill/>
                <a:tableStyleId>{DC789D89-7B42-48A2-8941-39F5C445BB0A}</a:tableStyleId>
              </a:tblPr>
              <a:tblGrid>
                <a:gridCol w="1232750">
                  <a:extLst>
                    <a:ext uri="{9D8B030D-6E8A-4147-A177-3AD203B41FA5}">
                      <a16:colId xmlns:a16="http://schemas.microsoft.com/office/drawing/2014/main" val="20000"/>
                    </a:ext>
                  </a:extLst>
                </a:gridCol>
                <a:gridCol w="799025">
                  <a:extLst>
                    <a:ext uri="{9D8B030D-6E8A-4147-A177-3AD203B41FA5}">
                      <a16:colId xmlns:a16="http://schemas.microsoft.com/office/drawing/2014/main" val="20001"/>
                    </a:ext>
                  </a:extLst>
                </a:gridCol>
                <a:gridCol w="826250">
                  <a:extLst>
                    <a:ext uri="{9D8B030D-6E8A-4147-A177-3AD203B41FA5}">
                      <a16:colId xmlns:a16="http://schemas.microsoft.com/office/drawing/2014/main" val="20002"/>
                    </a:ext>
                  </a:extLst>
                </a:gridCol>
                <a:gridCol w="794825">
                  <a:extLst>
                    <a:ext uri="{9D8B030D-6E8A-4147-A177-3AD203B41FA5}">
                      <a16:colId xmlns:a16="http://schemas.microsoft.com/office/drawing/2014/main" val="20003"/>
                    </a:ext>
                  </a:extLst>
                </a:gridCol>
                <a:gridCol w="913225">
                  <a:extLst>
                    <a:ext uri="{9D8B030D-6E8A-4147-A177-3AD203B41FA5}">
                      <a16:colId xmlns:a16="http://schemas.microsoft.com/office/drawing/2014/main" val="20004"/>
                    </a:ext>
                  </a:extLst>
                </a:gridCol>
                <a:gridCol w="913225">
                  <a:extLst>
                    <a:ext uri="{9D8B030D-6E8A-4147-A177-3AD203B41FA5}">
                      <a16:colId xmlns:a16="http://schemas.microsoft.com/office/drawing/2014/main" val="20005"/>
                    </a:ext>
                  </a:extLst>
                </a:gridCol>
                <a:gridCol w="913225">
                  <a:extLst>
                    <a:ext uri="{9D8B030D-6E8A-4147-A177-3AD203B41FA5}">
                      <a16:colId xmlns:a16="http://schemas.microsoft.com/office/drawing/2014/main" val="20006"/>
                    </a:ext>
                  </a:extLst>
                </a:gridCol>
              </a:tblGrid>
              <a:tr h="340150">
                <a:tc>
                  <a:txBody>
                    <a:bodyPr/>
                    <a:lstStyle/>
                    <a:p>
                      <a:pPr marL="0" marR="0" lvl="0" indent="0" algn="ctr" rtl="0">
                        <a:lnSpc>
                          <a:spcPct val="100000"/>
                        </a:lnSpc>
                        <a:spcBef>
                          <a:spcPts val="0"/>
                        </a:spcBef>
                        <a:spcAft>
                          <a:spcPts val="0"/>
                        </a:spcAft>
                        <a:buClr>
                          <a:srgbClr val="000000"/>
                        </a:buClr>
                        <a:buSzPts val="1200"/>
                        <a:buFont typeface="Arial"/>
                        <a:buNone/>
                      </a:pPr>
                      <a:r>
                        <a:rPr lang="en" sz="1000" u="none" strike="noStrike" cap="none">
                          <a:latin typeface="Century Gothic"/>
                          <a:ea typeface="Century Gothic"/>
                          <a:cs typeface="Century Gothic"/>
                          <a:sym typeface="Century Gothic"/>
                        </a:rPr>
                        <a:t>Model</a:t>
                      </a:r>
                      <a:endParaRPr sz="1000" u="none" strike="noStrike" cap="none">
                        <a:latin typeface="Century Gothic"/>
                        <a:ea typeface="Century Gothic"/>
                        <a:cs typeface="Century Gothic"/>
                        <a:sym typeface="Century Gothic"/>
                      </a:endParaRPr>
                    </a:p>
                  </a:txBody>
                  <a:tcPr marL="91450" marR="91450" marT="45725" marB="45725" anchor="ctr">
                    <a:solidFill>
                      <a:schemeClr val="lt2"/>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 sz="1000" u="none" strike="noStrike" cap="none">
                          <a:latin typeface="Century Gothic"/>
                          <a:ea typeface="Century Gothic"/>
                          <a:cs typeface="Century Gothic"/>
                          <a:sym typeface="Century Gothic"/>
                        </a:rPr>
                        <a:t>Train Accuracy</a:t>
                      </a:r>
                      <a:endParaRPr sz="1000" u="none" strike="noStrike" cap="none">
                        <a:latin typeface="Century Gothic"/>
                        <a:ea typeface="Century Gothic"/>
                        <a:cs typeface="Century Gothic"/>
                        <a:sym typeface="Century Gothic"/>
                      </a:endParaRPr>
                    </a:p>
                  </a:txBody>
                  <a:tcPr marL="91450" marR="91450" marT="45725" marB="45725" anchor="ctr">
                    <a:solidFill>
                      <a:schemeClr val="lt2"/>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 sz="1000" u="none" strike="noStrike" cap="none">
                          <a:latin typeface="Century Gothic"/>
                          <a:ea typeface="Century Gothic"/>
                          <a:cs typeface="Century Gothic"/>
                          <a:sym typeface="Century Gothic"/>
                        </a:rPr>
                        <a:t>Test Accuracy</a:t>
                      </a:r>
                      <a:endParaRPr sz="1000" u="none" strike="noStrike" cap="none">
                        <a:latin typeface="Century Gothic"/>
                        <a:ea typeface="Century Gothic"/>
                        <a:cs typeface="Century Gothic"/>
                        <a:sym typeface="Century Gothic"/>
                      </a:endParaRPr>
                    </a:p>
                  </a:txBody>
                  <a:tcPr marL="91450" marR="91450" marT="45725" marB="45725" anchor="ctr">
                    <a:solidFill>
                      <a:schemeClr val="lt2"/>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 sz="1000" u="none" strike="noStrike" cap="none">
                          <a:latin typeface="Century Gothic"/>
                          <a:ea typeface="Century Gothic"/>
                          <a:cs typeface="Century Gothic"/>
                          <a:sym typeface="Century Gothic"/>
                        </a:rPr>
                        <a:t>Train Recall</a:t>
                      </a:r>
                      <a:endParaRPr sz="1000" u="none" strike="noStrike" cap="none">
                        <a:latin typeface="Century Gothic"/>
                        <a:ea typeface="Century Gothic"/>
                        <a:cs typeface="Century Gothic"/>
                        <a:sym typeface="Century Gothic"/>
                      </a:endParaRPr>
                    </a:p>
                  </a:txBody>
                  <a:tcPr marL="91450" marR="91450" marT="45725" marB="45725" anchor="ctr">
                    <a:solidFill>
                      <a:schemeClr val="lt2"/>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 sz="1000" u="none" strike="noStrike" cap="none">
                          <a:latin typeface="Century Gothic"/>
                          <a:ea typeface="Century Gothic"/>
                          <a:cs typeface="Century Gothic"/>
                          <a:sym typeface="Century Gothic"/>
                        </a:rPr>
                        <a:t>Test Recall</a:t>
                      </a:r>
                      <a:endParaRPr sz="1000" u="none" strike="noStrike" cap="none">
                        <a:latin typeface="Century Gothic"/>
                        <a:ea typeface="Century Gothic"/>
                        <a:cs typeface="Century Gothic"/>
                        <a:sym typeface="Century Gothic"/>
                      </a:endParaRPr>
                    </a:p>
                  </a:txBody>
                  <a:tcPr marL="91450" marR="91450" marT="45725" marB="45725" anchor="ctr">
                    <a:solidFill>
                      <a:schemeClr val="lt2"/>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 sz="1000" u="none" strike="noStrike" cap="none">
                          <a:latin typeface="Century Gothic"/>
                          <a:ea typeface="Century Gothic"/>
                          <a:cs typeface="Century Gothic"/>
                          <a:sym typeface="Century Gothic"/>
                        </a:rPr>
                        <a:t>Train Precision</a:t>
                      </a:r>
                      <a:endParaRPr sz="1000" u="none" strike="noStrike" cap="none">
                        <a:latin typeface="Century Gothic"/>
                        <a:ea typeface="Century Gothic"/>
                        <a:cs typeface="Century Gothic"/>
                        <a:sym typeface="Century Gothic"/>
                      </a:endParaRPr>
                    </a:p>
                  </a:txBody>
                  <a:tcPr marL="91450" marR="91450" marT="45725" marB="45725" anchor="ctr">
                    <a:solidFill>
                      <a:schemeClr val="lt2"/>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 sz="1000" u="none" strike="noStrike" cap="none">
                          <a:latin typeface="Century Gothic"/>
                          <a:ea typeface="Century Gothic"/>
                          <a:cs typeface="Century Gothic"/>
                          <a:sym typeface="Century Gothic"/>
                        </a:rPr>
                        <a:t>Test Precision</a:t>
                      </a:r>
                      <a:endParaRPr sz="1000" u="none" strike="noStrike" cap="none">
                        <a:latin typeface="Century Gothic"/>
                        <a:ea typeface="Century Gothic"/>
                        <a:cs typeface="Century Gothic"/>
                        <a:sym typeface="Century Gothic"/>
                      </a:endParaRPr>
                    </a:p>
                  </a:txBody>
                  <a:tcPr marL="91450" marR="91450" marT="45725" marB="45725" anchor="ctr">
                    <a:solidFill>
                      <a:schemeClr val="lt2"/>
                    </a:solidFill>
                  </a:tcPr>
                </a:tc>
                <a:extLst>
                  <a:ext uri="{0D108BD9-81ED-4DB2-BD59-A6C34878D82A}">
                    <a16:rowId xmlns:a16="http://schemas.microsoft.com/office/drawing/2014/main" val="10000"/>
                  </a:ext>
                </a:extLst>
              </a:tr>
              <a:tr h="452075">
                <a:tc>
                  <a:txBody>
                    <a:bodyPr/>
                    <a:lstStyle/>
                    <a:p>
                      <a:pPr marL="0" marR="0" lvl="0" indent="0" algn="ctr" rtl="0">
                        <a:lnSpc>
                          <a:spcPct val="100000"/>
                        </a:lnSpc>
                        <a:spcBef>
                          <a:spcPts val="0"/>
                        </a:spcBef>
                        <a:spcAft>
                          <a:spcPts val="0"/>
                        </a:spcAft>
                        <a:buClr>
                          <a:srgbClr val="000000"/>
                        </a:buClr>
                        <a:buSzPts val="1200"/>
                        <a:buFont typeface="Arial"/>
                        <a:buNone/>
                      </a:pPr>
                      <a:r>
                        <a:rPr lang="en" sz="1000" u="none" strike="noStrike" cap="none">
                          <a:latin typeface="Century Gothic"/>
                          <a:ea typeface="Century Gothic"/>
                          <a:cs typeface="Century Gothic"/>
                          <a:sym typeface="Century Gothic"/>
                        </a:rPr>
                        <a:t>Decision Tree</a:t>
                      </a:r>
                      <a:endParaRPr sz="1000" u="none" strike="noStrike" cap="none">
                        <a:latin typeface="Century Gothic"/>
                        <a:ea typeface="Century Gothic"/>
                        <a:cs typeface="Century Gothic"/>
                        <a:sym typeface="Century Gothic"/>
                      </a:endParaRPr>
                    </a:p>
                  </a:txBody>
                  <a:tcPr marL="91450" marR="91450" marT="45725" marB="45725" anchor="ctr"/>
                </a:tc>
                <a:tc>
                  <a:txBody>
                    <a:bodyPr/>
                    <a:lstStyle/>
                    <a:p>
                      <a:pPr marL="0" marR="0" lvl="0" indent="0" algn="ctr" rtl="0">
                        <a:lnSpc>
                          <a:spcPct val="115000"/>
                        </a:lnSpc>
                        <a:spcBef>
                          <a:spcPts val="0"/>
                        </a:spcBef>
                        <a:spcAft>
                          <a:spcPts val="0"/>
                        </a:spcAft>
                        <a:buClr>
                          <a:srgbClr val="000000"/>
                        </a:buClr>
                        <a:buSzPts val="1400"/>
                        <a:buFont typeface="Arial"/>
                        <a:buNone/>
                      </a:pPr>
                      <a:r>
                        <a:rPr lang="en" sz="1000" u="none" strike="noStrike" cap="none">
                          <a:latin typeface="Century Gothic"/>
                          <a:ea typeface="Century Gothic"/>
                          <a:cs typeface="Century Gothic"/>
                          <a:sym typeface="Century Gothic"/>
                        </a:rPr>
                        <a:t>99.65</a:t>
                      </a:r>
                      <a:endParaRPr sz="1000" u="none" strike="noStrike" cap="none">
                        <a:latin typeface="Century Gothic"/>
                        <a:ea typeface="Century Gothic"/>
                        <a:cs typeface="Century Gothic"/>
                        <a:sym typeface="Century Gothic"/>
                      </a:endParaRPr>
                    </a:p>
                  </a:txBody>
                  <a:tcPr marL="91425" marR="91425" marT="91425" marB="91425" anchor="ctr"/>
                </a:tc>
                <a:tc>
                  <a:txBody>
                    <a:bodyPr/>
                    <a:lstStyle/>
                    <a:p>
                      <a:pPr marL="0" marR="0" lvl="0" indent="0" algn="ctr" rtl="0">
                        <a:lnSpc>
                          <a:spcPct val="115000"/>
                        </a:lnSpc>
                        <a:spcBef>
                          <a:spcPts val="0"/>
                        </a:spcBef>
                        <a:spcAft>
                          <a:spcPts val="0"/>
                        </a:spcAft>
                        <a:buClr>
                          <a:srgbClr val="000000"/>
                        </a:buClr>
                        <a:buSzPts val="1400"/>
                        <a:buFont typeface="Arial"/>
                        <a:buNone/>
                      </a:pPr>
                      <a:r>
                        <a:rPr lang="en" sz="1000" u="none" strike="noStrike" cap="none">
                          <a:latin typeface="Century Gothic"/>
                          <a:ea typeface="Century Gothic"/>
                          <a:cs typeface="Century Gothic"/>
                          <a:sym typeface="Century Gothic"/>
                        </a:rPr>
                        <a:t>83.20</a:t>
                      </a:r>
                      <a:endParaRPr sz="1000" u="none" strike="noStrike" cap="none">
                        <a:latin typeface="Century Gothic"/>
                        <a:ea typeface="Century Gothic"/>
                        <a:cs typeface="Century Gothic"/>
                        <a:sym typeface="Century Gothic"/>
                      </a:endParaRPr>
                    </a:p>
                  </a:txBody>
                  <a:tcPr marL="91425" marR="91425" marT="91425" marB="91425" anchor="ctr"/>
                </a:tc>
                <a:tc>
                  <a:txBody>
                    <a:bodyPr/>
                    <a:lstStyle/>
                    <a:p>
                      <a:pPr marL="0" marR="0" lvl="0" indent="0" algn="ctr" rtl="0">
                        <a:lnSpc>
                          <a:spcPct val="115000"/>
                        </a:lnSpc>
                        <a:spcBef>
                          <a:spcPts val="0"/>
                        </a:spcBef>
                        <a:spcAft>
                          <a:spcPts val="0"/>
                        </a:spcAft>
                        <a:buClr>
                          <a:srgbClr val="000000"/>
                        </a:buClr>
                        <a:buSzPts val="1400"/>
                        <a:buFont typeface="Arial"/>
                        <a:buNone/>
                      </a:pPr>
                      <a:r>
                        <a:rPr lang="en" sz="1000" u="none" strike="noStrike" cap="none">
                          <a:latin typeface="Century Gothic"/>
                          <a:ea typeface="Century Gothic"/>
                          <a:cs typeface="Century Gothic"/>
                          <a:sym typeface="Century Gothic"/>
                        </a:rPr>
                        <a:t>99.47</a:t>
                      </a:r>
                      <a:endParaRPr sz="1000" u="none" strike="noStrike" cap="none">
                        <a:latin typeface="Century Gothic"/>
                        <a:ea typeface="Century Gothic"/>
                        <a:cs typeface="Century Gothic"/>
                        <a:sym typeface="Century Gothic"/>
                      </a:endParaRPr>
                    </a:p>
                  </a:txBody>
                  <a:tcPr marL="91425" marR="91425" marT="91425" marB="91425" anchor="ctr"/>
                </a:tc>
                <a:tc>
                  <a:txBody>
                    <a:bodyPr/>
                    <a:lstStyle/>
                    <a:p>
                      <a:pPr marL="0" marR="0" lvl="0" indent="0" algn="ctr" rtl="0">
                        <a:lnSpc>
                          <a:spcPct val="115000"/>
                        </a:lnSpc>
                        <a:spcBef>
                          <a:spcPts val="0"/>
                        </a:spcBef>
                        <a:spcAft>
                          <a:spcPts val="0"/>
                        </a:spcAft>
                        <a:buClr>
                          <a:srgbClr val="000000"/>
                        </a:buClr>
                        <a:buSzPts val="1400"/>
                        <a:buFont typeface="Arial"/>
                        <a:buNone/>
                      </a:pPr>
                      <a:r>
                        <a:rPr lang="en" sz="1000" u="none" strike="noStrike" cap="none">
                          <a:latin typeface="Century Gothic"/>
                          <a:ea typeface="Century Gothic"/>
                          <a:cs typeface="Century Gothic"/>
                          <a:sym typeface="Century Gothic"/>
                        </a:rPr>
                        <a:t>76.77</a:t>
                      </a:r>
                      <a:endParaRPr sz="1000" u="none" strike="noStrike" cap="none">
                        <a:latin typeface="Century Gothic"/>
                        <a:ea typeface="Century Gothic"/>
                        <a:cs typeface="Century Gothic"/>
                        <a:sym typeface="Century Gothic"/>
                      </a:endParaRPr>
                    </a:p>
                  </a:txBody>
                  <a:tcPr marL="91425" marR="91425" marT="91425" marB="91425" anchor="ctr"/>
                </a:tc>
                <a:tc>
                  <a:txBody>
                    <a:bodyPr/>
                    <a:lstStyle/>
                    <a:p>
                      <a:pPr marL="0" marR="0" lvl="0" indent="0" algn="ctr" rtl="0">
                        <a:lnSpc>
                          <a:spcPct val="115000"/>
                        </a:lnSpc>
                        <a:spcBef>
                          <a:spcPts val="0"/>
                        </a:spcBef>
                        <a:spcAft>
                          <a:spcPts val="0"/>
                        </a:spcAft>
                        <a:buClr>
                          <a:srgbClr val="000000"/>
                        </a:buClr>
                        <a:buSzPts val="1400"/>
                        <a:buFont typeface="Arial"/>
                        <a:buNone/>
                      </a:pPr>
                      <a:r>
                        <a:rPr lang="en" sz="1000" u="none" strike="noStrike" cap="none">
                          <a:latin typeface="Century Gothic"/>
                          <a:ea typeface="Century Gothic"/>
                          <a:cs typeface="Century Gothic"/>
                          <a:sym typeface="Century Gothic"/>
                        </a:rPr>
                        <a:t>99.47</a:t>
                      </a:r>
                      <a:endParaRPr sz="1000" u="none" strike="noStrike" cap="none">
                        <a:latin typeface="Century Gothic"/>
                        <a:ea typeface="Century Gothic"/>
                        <a:cs typeface="Century Gothic"/>
                        <a:sym typeface="Century Gothic"/>
                      </a:endParaRPr>
                    </a:p>
                  </a:txBody>
                  <a:tcPr marL="91425" marR="91425" marT="91425" marB="91425" anchor="ctr"/>
                </a:tc>
                <a:tc>
                  <a:txBody>
                    <a:bodyPr/>
                    <a:lstStyle/>
                    <a:p>
                      <a:pPr marL="0" marR="0" lvl="0" indent="0" algn="ctr" rtl="0">
                        <a:lnSpc>
                          <a:spcPct val="115000"/>
                        </a:lnSpc>
                        <a:spcBef>
                          <a:spcPts val="0"/>
                        </a:spcBef>
                        <a:spcAft>
                          <a:spcPts val="0"/>
                        </a:spcAft>
                        <a:buClr>
                          <a:srgbClr val="000000"/>
                        </a:buClr>
                        <a:buSzPts val="1400"/>
                        <a:buFont typeface="Arial"/>
                        <a:buNone/>
                      </a:pPr>
                      <a:r>
                        <a:rPr lang="en" sz="1000" u="none" strike="noStrike" cap="none">
                          <a:latin typeface="Century Gothic"/>
                          <a:ea typeface="Century Gothic"/>
                          <a:cs typeface="Century Gothic"/>
                          <a:sym typeface="Century Gothic"/>
                        </a:rPr>
                        <a:t>73.23</a:t>
                      </a:r>
                      <a:endParaRPr sz="1000" u="none" strike="noStrike" cap="none">
                        <a:latin typeface="Century Gothic"/>
                        <a:ea typeface="Century Gothic"/>
                        <a:cs typeface="Century Gothic"/>
                        <a:sym typeface="Century Gothic"/>
                      </a:endParaRPr>
                    </a:p>
                  </a:txBody>
                  <a:tcPr marL="91425" marR="91425" marT="91425" marB="91425" anchor="ctr"/>
                </a:tc>
                <a:extLst>
                  <a:ext uri="{0D108BD9-81ED-4DB2-BD59-A6C34878D82A}">
                    <a16:rowId xmlns:a16="http://schemas.microsoft.com/office/drawing/2014/main" val="10001"/>
                  </a:ext>
                </a:extLst>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26"/>
        <p:cNvGrpSpPr/>
        <p:nvPr/>
      </p:nvGrpSpPr>
      <p:grpSpPr>
        <a:xfrm>
          <a:off x="0" y="0"/>
          <a:ext cx="0" cy="0"/>
          <a:chOff x="0" y="0"/>
          <a:chExt cx="0" cy="0"/>
        </a:xfrm>
      </p:grpSpPr>
      <p:sp>
        <p:nvSpPr>
          <p:cNvPr id="327" name="Google Shape;327;g24937ead0e2_0_20"/>
          <p:cNvSpPr txBox="1">
            <a:spLocks noGrp="1"/>
          </p:cNvSpPr>
          <p:nvPr>
            <p:ph type="title"/>
          </p:nvPr>
        </p:nvSpPr>
        <p:spPr>
          <a:xfrm>
            <a:off x="202550" y="289279"/>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200"/>
              <a:buNone/>
            </a:pPr>
            <a:r>
              <a:rPr lang="en">
                <a:solidFill>
                  <a:schemeClr val="lt2"/>
                </a:solidFill>
                <a:latin typeface="Century Gothic"/>
                <a:ea typeface="Century Gothic"/>
                <a:cs typeface="Century Gothic"/>
                <a:sym typeface="Century Gothic"/>
              </a:rPr>
              <a:t>Model Performance Evaluation Decision Tree</a:t>
            </a:r>
            <a:endParaRPr>
              <a:solidFill>
                <a:schemeClr val="lt2"/>
              </a:solidFill>
              <a:latin typeface="Century Gothic"/>
              <a:ea typeface="Century Gothic"/>
              <a:cs typeface="Century Gothic"/>
              <a:sym typeface="Century Gothic"/>
            </a:endParaRPr>
          </a:p>
        </p:txBody>
      </p:sp>
      <p:sp>
        <p:nvSpPr>
          <p:cNvPr id="328" name="Google Shape;328;g24937ead0e2_0_20"/>
          <p:cNvSpPr txBox="1">
            <a:spLocks noGrp="1"/>
          </p:cNvSpPr>
          <p:nvPr>
            <p:ph type="body" idx="1"/>
          </p:nvPr>
        </p:nvSpPr>
        <p:spPr>
          <a:xfrm>
            <a:off x="202550" y="861975"/>
            <a:ext cx="8307900" cy="1064700"/>
          </a:xfrm>
          <a:prstGeom prst="rect">
            <a:avLst/>
          </a:prstGeom>
          <a:noFill/>
          <a:ln>
            <a:noFill/>
          </a:ln>
        </p:spPr>
        <p:txBody>
          <a:bodyPr spcFirstLastPara="1" wrap="square" lIns="91425" tIns="91425" rIns="91425" bIns="91425" anchor="t" anchorCtr="0">
            <a:noAutofit/>
          </a:bodyPr>
          <a:lstStyle/>
          <a:p>
            <a:pPr marL="457200" lvl="0" indent="-317500" algn="l" rtl="0">
              <a:spcBef>
                <a:spcPts val="1000"/>
              </a:spcBef>
              <a:spcAft>
                <a:spcPts val="0"/>
              </a:spcAft>
              <a:buClr>
                <a:schemeClr val="dk1"/>
              </a:buClr>
              <a:buSzPts val="1400"/>
              <a:buFont typeface="Century Gothic"/>
              <a:buChar char="●"/>
            </a:pPr>
            <a:r>
              <a:rPr lang="en" sz="1400">
                <a:solidFill>
                  <a:schemeClr val="dk1"/>
                </a:solidFill>
                <a:latin typeface="Century Gothic"/>
                <a:ea typeface="Century Gothic"/>
                <a:cs typeface="Century Gothic"/>
                <a:sym typeface="Century Gothic"/>
              </a:rPr>
              <a:t>To what extent and in what ways have the attribute weights influenced the overall performance of the model?</a:t>
            </a:r>
            <a:endParaRPr sz="1400">
              <a:solidFill>
                <a:schemeClr val="dk1"/>
              </a:solidFill>
              <a:latin typeface="Century Gothic"/>
              <a:ea typeface="Century Gothic"/>
              <a:cs typeface="Century Gothic"/>
              <a:sym typeface="Century Gothic"/>
            </a:endParaRPr>
          </a:p>
          <a:p>
            <a:pPr marL="0" lvl="0" indent="0" algn="l" rtl="0">
              <a:lnSpc>
                <a:spcPct val="115000"/>
              </a:lnSpc>
              <a:spcBef>
                <a:spcPts val="1000"/>
              </a:spcBef>
              <a:spcAft>
                <a:spcPts val="0"/>
              </a:spcAft>
              <a:buSzPts val="1500"/>
              <a:buNone/>
            </a:pPr>
            <a:endParaRPr sz="1400">
              <a:solidFill>
                <a:schemeClr val="dk1"/>
              </a:solidFill>
              <a:latin typeface="Century Gothic"/>
              <a:ea typeface="Century Gothic"/>
              <a:cs typeface="Century Gothic"/>
              <a:sym typeface="Century Gothic"/>
            </a:endParaRPr>
          </a:p>
          <a:p>
            <a:pPr marL="0" lvl="0" indent="0" algn="l" rtl="0">
              <a:lnSpc>
                <a:spcPct val="115000"/>
              </a:lnSpc>
              <a:spcBef>
                <a:spcPts val="1000"/>
              </a:spcBef>
              <a:spcAft>
                <a:spcPts val="1000"/>
              </a:spcAft>
              <a:buSzPts val="1500"/>
              <a:buNone/>
            </a:pPr>
            <a:endParaRPr sz="1400">
              <a:solidFill>
                <a:schemeClr val="dk1"/>
              </a:solidFill>
              <a:latin typeface="Century Gothic"/>
              <a:ea typeface="Century Gothic"/>
              <a:cs typeface="Century Gothic"/>
              <a:sym typeface="Century Gothic"/>
            </a:endParaRPr>
          </a:p>
        </p:txBody>
      </p:sp>
      <p:pic>
        <p:nvPicPr>
          <p:cNvPr id="329" name="Google Shape;329;g24937ead0e2_0_20"/>
          <p:cNvPicPr preferRelativeResize="0"/>
          <p:nvPr/>
        </p:nvPicPr>
        <p:blipFill rotWithShape="1">
          <a:blip r:embed="rId3">
            <a:alphaModFix/>
          </a:blip>
          <a:srcRect/>
          <a:stretch/>
        </p:blipFill>
        <p:spPr>
          <a:xfrm>
            <a:off x="633550" y="1672488"/>
            <a:ext cx="5686749" cy="3088676"/>
          </a:xfrm>
          <a:prstGeom prst="rect">
            <a:avLst/>
          </a:prstGeom>
          <a:noFill/>
          <a:ln>
            <a:noFill/>
          </a:ln>
        </p:spPr>
      </p:pic>
      <p:sp>
        <p:nvSpPr>
          <p:cNvPr id="2" name="Google Shape;328;g24937ead0e2_0_20">
            <a:extLst>
              <a:ext uri="{FF2B5EF4-FFF2-40B4-BE49-F238E27FC236}">
                <a16:creationId xmlns:a16="http://schemas.microsoft.com/office/drawing/2014/main" id="{E9BF60DE-CD54-2B17-F1B3-0041EAF09A1E}"/>
              </a:ext>
            </a:extLst>
          </p:cNvPr>
          <p:cNvSpPr txBox="1">
            <a:spLocks/>
          </p:cNvSpPr>
          <p:nvPr/>
        </p:nvSpPr>
        <p:spPr>
          <a:xfrm>
            <a:off x="6320298" y="1672487"/>
            <a:ext cx="2621152" cy="3088675"/>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23850" algn="l" rtl="0">
              <a:lnSpc>
                <a:spcPct val="115000"/>
              </a:lnSpc>
              <a:spcBef>
                <a:spcPts val="0"/>
              </a:spcBef>
              <a:spcAft>
                <a:spcPts val="0"/>
              </a:spcAft>
              <a:buClr>
                <a:schemeClr val="dk2"/>
              </a:buClr>
              <a:buSzPts val="1500"/>
              <a:buFont typeface="Nunito"/>
              <a:buChar char="●"/>
              <a:defRPr sz="1500" b="0" i="0" u="none" strike="noStrike" cap="none">
                <a:solidFill>
                  <a:schemeClr val="dk2"/>
                </a:solidFill>
                <a:latin typeface="Nunito"/>
                <a:ea typeface="Nunito"/>
                <a:cs typeface="Nunito"/>
                <a:sym typeface="Nunito"/>
              </a:defRPr>
            </a:lvl1pPr>
            <a:lvl2pPr marL="914400" marR="0" lvl="1" indent="-311150" algn="l" rtl="0">
              <a:lnSpc>
                <a:spcPct val="115000"/>
              </a:lnSpc>
              <a:spcBef>
                <a:spcPts val="1600"/>
              </a:spcBef>
              <a:spcAft>
                <a:spcPts val="0"/>
              </a:spcAft>
              <a:buClr>
                <a:schemeClr val="dk2"/>
              </a:buClr>
              <a:buSzPts val="1300"/>
              <a:buFont typeface="Nunito"/>
              <a:buChar char="○"/>
              <a:defRPr sz="1300" b="0" i="0" u="none" strike="noStrike" cap="none">
                <a:solidFill>
                  <a:schemeClr val="dk2"/>
                </a:solidFill>
                <a:latin typeface="Nunito"/>
                <a:ea typeface="Nunito"/>
                <a:cs typeface="Nunito"/>
                <a:sym typeface="Nunito"/>
              </a:defRPr>
            </a:lvl2pPr>
            <a:lvl3pPr marL="1371600" marR="0" lvl="2" indent="-304800" algn="l" rtl="0">
              <a:lnSpc>
                <a:spcPct val="115000"/>
              </a:lnSpc>
              <a:spcBef>
                <a:spcPts val="1600"/>
              </a:spcBef>
              <a:spcAft>
                <a:spcPts val="0"/>
              </a:spcAft>
              <a:buClr>
                <a:schemeClr val="dk2"/>
              </a:buClr>
              <a:buSzPts val="1200"/>
              <a:buFont typeface="Nunito"/>
              <a:buChar char="■"/>
              <a:defRPr sz="1200" b="0" i="0" u="none" strike="noStrike" cap="none">
                <a:solidFill>
                  <a:schemeClr val="dk2"/>
                </a:solidFill>
                <a:latin typeface="Nunito"/>
                <a:ea typeface="Nunito"/>
                <a:cs typeface="Nunito"/>
                <a:sym typeface="Nunito"/>
              </a:defRPr>
            </a:lvl3pPr>
            <a:lvl4pPr marL="1828800" marR="0" lvl="3" indent="-298450" algn="l" rtl="0">
              <a:lnSpc>
                <a:spcPct val="115000"/>
              </a:lnSpc>
              <a:spcBef>
                <a:spcPts val="1600"/>
              </a:spcBef>
              <a:spcAft>
                <a:spcPts val="0"/>
              </a:spcAft>
              <a:buClr>
                <a:schemeClr val="dk2"/>
              </a:buClr>
              <a:buSzPts val="1100"/>
              <a:buFont typeface="Nunito"/>
              <a:buChar char="●"/>
              <a:defRPr sz="1100" b="0" i="0" u="none" strike="noStrike" cap="none">
                <a:solidFill>
                  <a:schemeClr val="dk2"/>
                </a:solidFill>
                <a:latin typeface="Nunito"/>
                <a:ea typeface="Nunito"/>
                <a:cs typeface="Nunito"/>
                <a:sym typeface="Nunito"/>
              </a:defRPr>
            </a:lvl4pPr>
            <a:lvl5pPr marL="2286000" marR="0" lvl="4" indent="-292100" algn="l" rtl="0">
              <a:lnSpc>
                <a:spcPct val="115000"/>
              </a:lnSpc>
              <a:spcBef>
                <a:spcPts val="1600"/>
              </a:spcBef>
              <a:spcAft>
                <a:spcPts val="0"/>
              </a:spcAft>
              <a:buClr>
                <a:schemeClr val="dk2"/>
              </a:buClr>
              <a:buSzPts val="1000"/>
              <a:buFont typeface="Nunito"/>
              <a:buChar char="○"/>
              <a:defRPr sz="1000" b="0" i="0" u="none" strike="noStrike" cap="none">
                <a:solidFill>
                  <a:schemeClr val="dk2"/>
                </a:solidFill>
                <a:latin typeface="Nunito"/>
                <a:ea typeface="Nunito"/>
                <a:cs typeface="Nunito"/>
                <a:sym typeface="Nunito"/>
              </a:defRPr>
            </a:lvl5pPr>
            <a:lvl6pPr marL="2743200" marR="0" lvl="5" indent="-285750" algn="l" rtl="0">
              <a:lnSpc>
                <a:spcPct val="115000"/>
              </a:lnSpc>
              <a:spcBef>
                <a:spcPts val="1600"/>
              </a:spcBef>
              <a:spcAft>
                <a:spcPts val="0"/>
              </a:spcAft>
              <a:buClr>
                <a:schemeClr val="dk2"/>
              </a:buClr>
              <a:buSzPts val="900"/>
              <a:buFont typeface="Nunito"/>
              <a:buChar char="■"/>
              <a:defRPr sz="900" b="0" i="0" u="none" strike="noStrike" cap="none">
                <a:solidFill>
                  <a:schemeClr val="dk2"/>
                </a:solidFill>
                <a:latin typeface="Nunito"/>
                <a:ea typeface="Nunito"/>
                <a:cs typeface="Nunito"/>
                <a:sym typeface="Nunito"/>
              </a:defRPr>
            </a:lvl6pPr>
            <a:lvl7pPr marL="3200400" marR="0" lvl="6" indent="-279400" algn="l" rtl="0">
              <a:lnSpc>
                <a:spcPct val="115000"/>
              </a:lnSpc>
              <a:spcBef>
                <a:spcPts val="1600"/>
              </a:spcBef>
              <a:spcAft>
                <a:spcPts val="0"/>
              </a:spcAft>
              <a:buClr>
                <a:schemeClr val="dk2"/>
              </a:buClr>
              <a:buSzPts val="800"/>
              <a:buFont typeface="Nunito"/>
              <a:buChar char="●"/>
              <a:defRPr sz="800" b="0" i="0" u="none" strike="noStrike" cap="none">
                <a:solidFill>
                  <a:schemeClr val="dk2"/>
                </a:solidFill>
                <a:latin typeface="Nunito"/>
                <a:ea typeface="Nunito"/>
                <a:cs typeface="Nunito"/>
                <a:sym typeface="Nunito"/>
              </a:defRPr>
            </a:lvl7pPr>
            <a:lvl8pPr marL="3657600" marR="0" lvl="7" indent="-273050" algn="l" rtl="0">
              <a:lnSpc>
                <a:spcPct val="115000"/>
              </a:lnSpc>
              <a:spcBef>
                <a:spcPts val="1600"/>
              </a:spcBef>
              <a:spcAft>
                <a:spcPts val="0"/>
              </a:spcAft>
              <a:buClr>
                <a:schemeClr val="dk2"/>
              </a:buClr>
              <a:buSzPts val="700"/>
              <a:buFont typeface="Nunito"/>
              <a:buChar char="○"/>
              <a:defRPr sz="700" b="0" i="0" u="none" strike="noStrike" cap="none">
                <a:solidFill>
                  <a:schemeClr val="dk2"/>
                </a:solidFill>
                <a:latin typeface="Nunito"/>
                <a:ea typeface="Nunito"/>
                <a:cs typeface="Nunito"/>
                <a:sym typeface="Nunito"/>
              </a:defRPr>
            </a:lvl8pPr>
            <a:lvl9pPr marL="4114800" marR="0" lvl="8" indent="-266700" algn="l" rtl="0">
              <a:lnSpc>
                <a:spcPct val="115000"/>
              </a:lnSpc>
              <a:spcBef>
                <a:spcPts val="1600"/>
              </a:spcBef>
              <a:spcAft>
                <a:spcPts val="1600"/>
              </a:spcAft>
              <a:buClr>
                <a:schemeClr val="dk2"/>
              </a:buClr>
              <a:buSzPts val="600"/>
              <a:buFont typeface="Nunito"/>
              <a:buChar char="■"/>
              <a:defRPr sz="600" b="0" i="0" u="none" strike="noStrike" cap="none">
                <a:solidFill>
                  <a:schemeClr val="dk2"/>
                </a:solidFill>
                <a:latin typeface="Nunito"/>
                <a:ea typeface="Nunito"/>
                <a:cs typeface="Nunito"/>
                <a:sym typeface="Nunito"/>
              </a:defRPr>
            </a:lvl9pPr>
          </a:lstStyle>
          <a:p>
            <a:pPr indent="-317500">
              <a:spcBef>
                <a:spcPts val="1000"/>
              </a:spcBef>
              <a:buClr>
                <a:schemeClr val="dk1"/>
              </a:buClr>
              <a:buSzPts val="1400"/>
              <a:buFont typeface="Century Gothic"/>
              <a:buChar char="●"/>
            </a:pPr>
            <a:r>
              <a:rPr lang="en-US" sz="1200">
                <a:solidFill>
                  <a:schemeClr val="dk1"/>
                </a:solidFill>
                <a:latin typeface="Century Gothic"/>
                <a:ea typeface="Century Gothic"/>
                <a:cs typeface="Century Gothic"/>
                <a:sym typeface="Century Gothic"/>
              </a:rPr>
              <a:t>The attributed weights helped us identify what nodes to use as Root Node (e.g. Lead Time) and what our Decision Nodes should be (e.g. Number of Weekend Nights, Number of Weeknights, Price Per Room)</a:t>
            </a:r>
          </a:p>
          <a:p>
            <a:pPr indent="-317500">
              <a:spcBef>
                <a:spcPts val="1000"/>
              </a:spcBef>
              <a:buClr>
                <a:schemeClr val="dk1"/>
              </a:buClr>
              <a:buSzPts val="1400"/>
              <a:buFont typeface="Century Gothic"/>
              <a:buChar char="●"/>
            </a:pPr>
            <a:r>
              <a:rPr lang="en-US" sz="1200">
                <a:solidFill>
                  <a:schemeClr val="dk1"/>
                </a:solidFill>
                <a:latin typeface="Century Gothic"/>
                <a:ea typeface="Century Gothic"/>
                <a:cs typeface="Century Gothic"/>
                <a:sym typeface="Century Gothic"/>
              </a:rPr>
              <a:t>Assigning different weights to our Attributes may help improve the model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33"/>
        <p:cNvGrpSpPr/>
        <p:nvPr/>
      </p:nvGrpSpPr>
      <p:grpSpPr>
        <a:xfrm>
          <a:off x="0" y="0"/>
          <a:ext cx="0" cy="0"/>
          <a:chOff x="0" y="0"/>
          <a:chExt cx="0" cy="0"/>
        </a:xfrm>
      </p:grpSpPr>
      <p:sp>
        <p:nvSpPr>
          <p:cNvPr id="334" name="Google Shape;334;g244d23124c0_1_181"/>
          <p:cNvSpPr txBox="1">
            <a:spLocks noGrp="1"/>
          </p:cNvSpPr>
          <p:nvPr>
            <p:ph type="title"/>
          </p:nvPr>
        </p:nvSpPr>
        <p:spPr>
          <a:xfrm>
            <a:off x="202550" y="289279"/>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200"/>
              <a:buNone/>
            </a:pPr>
            <a:r>
              <a:rPr lang="en">
                <a:solidFill>
                  <a:schemeClr val="lt2"/>
                </a:solidFill>
                <a:latin typeface="Century Gothic"/>
                <a:ea typeface="Century Gothic"/>
                <a:cs typeface="Century Gothic"/>
                <a:sym typeface="Century Gothic"/>
              </a:rPr>
              <a:t>Model Performance Evaluation Pruned Decision Tree</a:t>
            </a:r>
            <a:endParaRPr>
              <a:solidFill>
                <a:schemeClr val="lt2"/>
              </a:solidFill>
              <a:latin typeface="Century Gothic"/>
              <a:ea typeface="Century Gothic"/>
              <a:cs typeface="Century Gothic"/>
              <a:sym typeface="Century Gothic"/>
            </a:endParaRPr>
          </a:p>
        </p:txBody>
      </p:sp>
      <p:sp>
        <p:nvSpPr>
          <p:cNvPr id="335" name="Google Shape;335;g244d23124c0_1_181"/>
          <p:cNvSpPr txBox="1">
            <a:spLocks noGrp="1"/>
          </p:cNvSpPr>
          <p:nvPr>
            <p:ph type="body" idx="1"/>
          </p:nvPr>
        </p:nvSpPr>
        <p:spPr>
          <a:xfrm>
            <a:off x="202550" y="861975"/>
            <a:ext cx="8307900" cy="852600"/>
          </a:xfrm>
          <a:prstGeom prst="rect">
            <a:avLst/>
          </a:prstGeom>
          <a:noFill/>
          <a:ln>
            <a:noFill/>
          </a:ln>
        </p:spPr>
        <p:txBody>
          <a:bodyPr spcFirstLastPara="1" wrap="square" lIns="91425" tIns="91425" rIns="91425" bIns="91425" anchor="t" anchorCtr="0">
            <a:noAutofit/>
          </a:bodyPr>
          <a:lstStyle/>
          <a:p>
            <a:pPr marL="457200" lvl="0" indent="-317500" algn="l" rtl="0">
              <a:lnSpc>
                <a:spcPct val="115000"/>
              </a:lnSpc>
              <a:spcBef>
                <a:spcPts val="1000"/>
              </a:spcBef>
              <a:spcAft>
                <a:spcPts val="0"/>
              </a:spcAft>
              <a:buClr>
                <a:schemeClr val="dk1"/>
              </a:buClr>
              <a:buSzPts val="1400"/>
              <a:buFont typeface="Century Gothic"/>
              <a:buChar char="●"/>
            </a:pPr>
            <a:r>
              <a:rPr lang="en" sz="1400">
                <a:solidFill>
                  <a:schemeClr val="dk1"/>
                </a:solidFill>
                <a:latin typeface="Century Gothic"/>
                <a:ea typeface="Century Gothic"/>
                <a:cs typeface="Century Gothic"/>
                <a:sym typeface="Century Gothic"/>
              </a:rPr>
              <a:t>Based on the evaluation metrics obtained from a pruned decision tree, do you perceive any notable enhancements in performance? What factors do you believe contributed to this improved performance compared to the previous version?</a:t>
            </a:r>
          </a:p>
          <a:p>
            <a:pPr lvl="1" indent="-317500">
              <a:spcBef>
                <a:spcPts val="1000"/>
              </a:spcBef>
              <a:buClr>
                <a:schemeClr val="dk1"/>
              </a:buClr>
              <a:buSzPts val="1400"/>
              <a:buFont typeface="Century Gothic"/>
              <a:buChar char="●"/>
            </a:pPr>
            <a:r>
              <a:rPr lang="en" sz="1200">
                <a:solidFill>
                  <a:schemeClr val="dk1"/>
                </a:solidFill>
                <a:latin typeface="Century Gothic"/>
                <a:ea typeface="Century Gothic"/>
                <a:cs typeface="Century Gothic"/>
                <a:sym typeface="Century Gothic"/>
              </a:rPr>
              <a:t>The model worked much better after Pruning, because even though its processing time was greater, the delta between the Accuracy, Recall, and Precision was much better </a:t>
            </a:r>
          </a:p>
          <a:p>
            <a:pPr lvl="1" indent="-317500">
              <a:spcBef>
                <a:spcPts val="1000"/>
              </a:spcBef>
              <a:buClr>
                <a:schemeClr val="dk1"/>
              </a:buClr>
              <a:buSzPts val="1400"/>
              <a:buFont typeface="Century Gothic"/>
              <a:buChar char="●"/>
            </a:pPr>
            <a:r>
              <a:rPr lang="en" sz="1200">
                <a:solidFill>
                  <a:schemeClr val="dk1"/>
                </a:solidFill>
                <a:latin typeface="Century Gothic"/>
                <a:ea typeface="Century Gothic"/>
                <a:cs typeface="Century Gothic"/>
                <a:sym typeface="Century Gothic"/>
              </a:rPr>
              <a:t>This means that we reduced the amount of Overfitting, even if our Training, Recall, and  Precision values decreased in the Training set.</a:t>
            </a:r>
            <a:endParaRPr sz="1200">
              <a:solidFill>
                <a:schemeClr val="dk1"/>
              </a:solidFill>
              <a:latin typeface="Century Gothic"/>
              <a:ea typeface="Century Gothic"/>
              <a:cs typeface="Century Gothic"/>
              <a:sym typeface="Century Gothic"/>
            </a:endParaRPr>
          </a:p>
          <a:p>
            <a:pPr marL="0" lvl="0" indent="0" algn="l" rtl="0">
              <a:lnSpc>
                <a:spcPct val="115000"/>
              </a:lnSpc>
              <a:spcBef>
                <a:spcPts val="1000"/>
              </a:spcBef>
              <a:spcAft>
                <a:spcPts val="1000"/>
              </a:spcAft>
              <a:buSzPts val="1500"/>
              <a:buNone/>
            </a:pPr>
            <a:endParaRPr sz="1400">
              <a:solidFill>
                <a:schemeClr val="dk1"/>
              </a:solidFill>
              <a:latin typeface="Century Gothic"/>
              <a:ea typeface="Century Gothic"/>
              <a:cs typeface="Century Gothic"/>
              <a:sym typeface="Century Gothic"/>
            </a:endParaRPr>
          </a:p>
        </p:txBody>
      </p:sp>
      <p:graphicFrame>
        <p:nvGraphicFramePr>
          <p:cNvPr id="336" name="Google Shape;336;g244d23124c0_1_181"/>
          <p:cNvGraphicFramePr/>
          <p:nvPr>
            <p:extLst>
              <p:ext uri="{D42A27DB-BD31-4B8C-83A1-F6EECF244321}">
                <p14:modId xmlns:p14="http://schemas.microsoft.com/office/powerpoint/2010/main" val="340025900"/>
              </p:ext>
            </p:extLst>
          </p:nvPr>
        </p:nvGraphicFramePr>
        <p:xfrm>
          <a:off x="1375737" y="3379971"/>
          <a:ext cx="6392525" cy="1474250"/>
        </p:xfrm>
        <a:graphic>
          <a:graphicData uri="http://schemas.openxmlformats.org/drawingml/2006/table">
            <a:tbl>
              <a:tblPr firstRow="1" bandRow="1">
                <a:noFill/>
                <a:tableStyleId>{DC789D89-7B42-48A2-8941-39F5C445BB0A}</a:tableStyleId>
              </a:tblPr>
              <a:tblGrid>
                <a:gridCol w="1232750">
                  <a:extLst>
                    <a:ext uri="{9D8B030D-6E8A-4147-A177-3AD203B41FA5}">
                      <a16:colId xmlns:a16="http://schemas.microsoft.com/office/drawing/2014/main" val="20000"/>
                    </a:ext>
                  </a:extLst>
                </a:gridCol>
                <a:gridCol w="799025">
                  <a:extLst>
                    <a:ext uri="{9D8B030D-6E8A-4147-A177-3AD203B41FA5}">
                      <a16:colId xmlns:a16="http://schemas.microsoft.com/office/drawing/2014/main" val="20001"/>
                    </a:ext>
                  </a:extLst>
                </a:gridCol>
                <a:gridCol w="826250">
                  <a:extLst>
                    <a:ext uri="{9D8B030D-6E8A-4147-A177-3AD203B41FA5}">
                      <a16:colId xmlns:a16="http://schemas.microsoft.com/office/drawing/2014/main" val="20002"/>
                    </a:ext>
                  </a:extLst>
                </a:gridCol>
                <a:gridCol w="794825">
                  <a:extLst>
                    <a:ext uri="{9D8B030D-6E8A-4147-A177-3AD203B41FA5}">
                      <a16:colId xmlns:a16="http://schemas.microsoft.com/office/drawing/2014/main" val="20003"/>
                    </a:ext>
                  </a:extLst>
                </a:gridCol>
                <a:gridCol w="913225">
                  <a:extLst>
                    <a:ext uri="{9D8B030D-6E8A-4147-A177-3AD203B41FA5}">
                      <a16:colId xmlns:a16="http://schemas.microsoft.com/office/drawing/2014/main" val="20004"/>
                    </a:ext>
                  </a:extLst>
                </a:gridCol>
                <a:gridCol w="913225">
                  <a:extLst>
                    <a:ext uri="{9D8B030D-6E8A-4147-A177-3AD203B41FA5}">
                      <a16:colId xmlns:a16="http://schemas.microsoft.com/office/drawing/2014/main" val="20005"/>
                    </a:ext>
                  </a:extLst>
                </a:gridCol>
                <a:gridCol w="913225">
                  <a:extLst>
                    <a:ext uri="{9D8B030D-6E8A-4147-A177-3AD203B41FA5}">
                      <a16:colId xmlns:a16="http://schemas.microsoft.com/office/drawing/2014/main" val="20006"/>
                    </a:ext>
                  </a:extLst>
                </a:gridCol>
              </a:tblGrid>
              <a:tr h="340150">
                <a:tc>
                  <a:txBody>
                    <a:bodyPr/>
                    <a:lstStyle/>
                    <a:p>
                      <a:pPr marL="0" marR="0" lvl="0" indent="0" algn="ctr" rtl="0">
                        <a:lnSpc>
                          <a:spcPct val="100000"/>
                        </a:lnSpc>
                        <a:spcBef>
                          <a:spcPts val="0"/>
                        </a:spcBef>
                        <a:spcAft>
                          <a:spcPts val="0"/>
                        </a:spcAft>
                        <a:buClr>
                          <a:srgbClr val="000000"/>
                        </a:buClr>
                        <a:buSzPts val="1200"/>
                        <a:buFont typeface="Arial"/>
                        <a:buNone/>
                      </a:pPr>
                      <a:r>
                        <a:rPr lang="en" sz="1000" u="none" strike="noStrike" cap="none">
                          <a:latin typeface="Century Gothic"/>
                          <a:ea typeface="Century Gothic"/>
                          <a:cs typeface="Century Gothic"/>
                          <a:sym typeface="Century Gothic"/>
                          <a:extLst>
                            <a:ext uri="http://customooxmlschemas.google.com/">
                              <go:slidesCustomData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 textRoundtripDataId="1"/>
                            </a:ext>
                          </a:extLst>
                        </a:rPr>
                        <a:t>Model </a:t>
                      </a:r>
                      <a:endParaRPr sz="1000" u="none" strike="noStrike" cap="none">
                        <a:latin typeface="Century Gothic"/>
                        <a:ea typeface="Century Gothic"/>
                        <a:cs typeface="Century Gothic"/>
                        <a:sym typeface="Century Gothic"/>
                      </a:endParaRPr>
                    </a:p>
                  </a:txBody>
                  <a:tcPr marL="91450" marR="91450" marT="45725" marB="45725" anchor="ctr">
                    <a:solidFill>
                      <a:schemeClr val="lt2"/>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 sz="1000" u="none" strike="noStrike" cap="none">
                          <a:latin typeface="Century Gothic"/>
                          <a:ea typeface="Century Gothic"/>
                          <a:cs typeface="Century Gothic"/>
                          <a:sym typeface="Century Gothic"/>
                        </a:rPr>
                        <a:t>Train Accuracy</a:t>
                      </a:r>
                      <a:endParaRPr sz="1000" u="none" strike="noStrike" cap="none">
                        <a:latin typeface="Century Gothic"/>
                        <a:ea typeface="Century Gothic"/>
                        <a:cs typeface="Century Gothic"/>
                        <a:sym typeface="Century Gothic"/>
                      </a:endParaRPr>
                    </a:p>
                  </a:txBody>
                  <a:tcPr marL="91450" marR="91450" marT="45725" marB="45725" anchor="ctr">
                    <a:solidFill>
                      <a:schemeClr val="lt2"/>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 sz="1000" u="none" strike="noStrike" cap="none">
                          <a:latin typeface="Century Gothic"/>
                          <a:ea typeface="Century Gothic"/>
                          <a:cs typeface="Century Gothic"/>
                          <a:sym typeface="Century Gothic"/>
                        </a:rPr>
                        <a:t>Test Accuracy</a:t>
                      </a:r>
                      <a:endParaRPr sz="1000" u="none" strike="noStrike" cap="none">
                        <a:latin typeface="Century Gothic"/>
                        <a:ea typeface="Century Gothic"/>
                        <a:cs typeface="Century Gothic"/>
                        <a:sym typeface="Century Gothic"/>
                      </a:endParaRPr>
                    </a:p>
                  </a:txBody>
                  <a:tcPr marL="91450" marR="91450" marT="45725" marB="45725" anchor="ctr">
                    <a:solidFill>
                      <a:schemeClr val="lt2"/>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 sz="1000" u="none" strike="noStrike" cap="none">
                          <a:latin typeface="Century Gothic"/>
                          <a:ea typeface="Century Gothic"/>
                          <a:cs typeface="Century Gothic"/>
                          <a:sym typeface="Century Gothic"/>
                        </a:rPr>
                        <a:t>Train Recall</a:t>
                      </a:r>
                      <a:endParaRPr sz="1000" u="none" strike="noStrike" cap="none">
                        <a:latin typeface="Century Gothic"/>
                        <a:ea typeface="Century Gothic"/>
                        <a:cs typeface="Century Gothic"/>
                        <a:sym typeface="Century Gothic"/>
                      </a:endParaRPr>
                    </a:p>
                  </a:txBody>
                  <a:tcPr marL="91450" marR="91450" marT="45725" marB="45725" anchor="ctr">
                    <a:solidFill>
                      <a:schemeClr val="lt2"/>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 sz="1000" u="none" strike="noStrike" cap="none">
                          <a:latin typeface="Century Gothic"/>
                          <a:ea typeface="Century Gothic"/>
                          <a:cs typeface="Century Gothic"/>
                          <a:sym typeface="Century Gothic"/>
                        </a:rPr>
                        <a:t>Test Recall</a:t>
                      </a:r>
                      <a:endParaRPr sz="1000" u="none" strike="noStrike" cap="none">
                        <a:latin typeface="Century Gothic"/>
                        <a:ea typeface="Century Gothic"/>
                        <a:cs typeface="Century Gothic"/>
                        <a:sym typeface="Century Gothic"/>
                      </a:endParaRPr>
                    </a:p>
                  </a:txBody>
                  <a:tcPr marL="91450" marR="91450" marT="45725" marB="45725" anchor="ctr">
                    <a:solidFill>
                      <a:schemeClr val="lt2"/>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 sz="1000" u="none" strike="noStrike" cap="none">
                          <a:latin typeface="Century Gothic"/>
                          <a:ea typeface="Century Gothic"/>
                          <a:cs typeface="Century Gothic"/>
                          <a:sym typeface="Century Gothic"/>
                        </a:rPr>
                        <a:t>Train Precision</a:t>
                      </a:r>
                      <a:endParaRPr sz="1000" u="none" strike="noStrike" cap="none">
                        <a:latin typeface="Century Gothic"/>
                        <a:ea typeface="Century Gothic"/>
                        <a:cs typeface="Century Gothic"/>
                        <a:sym typeface="Century Gothic"/>
                      </a:endParaRPr>
                    </a:p>
                  </a:txBody>
                  <a:tcPr marL="91450" marR="91450" marT="45725" marB="45725" anchor="ctr">
                    <a:solidFill>
                      <a:schemeClr val="lt2"/>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 sz="1000" u="none" strike="noStrike" cap="none">
                          <a:latin typeface="Century Gothic"/>
                          <a:ea typeface="Century Gothic"/>
                          <a:cs typeface="Century Gothic"/>
                          <a:sym typeface="Century Gothic"/>
                        </a:rPr>
                        <a:t>Test Precision</a:t>
                      </a:r>
                      <a:endParaRPr sz="1000" u="none" strike="noStrike" cap="none">
                        <a:latin typeface="Century Gothic"/>
                        <a:ea typeface="Century Gothic"/>
                        <a:cs typeface="Century Gothic"/>
                        <a:sym typeface="Century Gothic"/>
                      </a:endParaRPr>
                    </a:p>
                  </a:txBody>
                  <a:tcPr marL="91450" marR="91450" marT="45725" marB="45725" anchor="ctr">
                    <a:solidFill>
                      <a:schemeClr val="lt2"/>
                    </a:solidFill>
                  </a:tcPr>
                </a:tc>
                <a:extLst>
                  <a:ext uri="{0D108BD9-81ED-4DB2-BD59-A6C34878D82A}">
                    <a16:rowId xmlns:a16="http://schemas.microsoft.com/office/drawing/2014/main" val="10000"/>
                  </a:ext>
                </a:extLst>
              </a:tr>
              <a:tr h="452075">
                <a:tc>
                  <a:txBody>
                    <a:bodyPr/>
                    <a:lstStyle/>
                    <a:p>
                      <a:pPr marL="0" marR="0" lvl="0" indent="0" algn="ctr" rtl="0">
                        <a:lnSpc>
                          <a:spcPct val="100000"/>
                        </a:lnSpc>
                        <a:spcBef>
                          <a:spcPts val="0"/>
                        </a:spcBef>
                        <a:spcAft>
                          <a:spcPts val="0"/>
                        </a:spcAft>
                        <a:buClr>
                          <a:srgbClr val="000000"/>
                        </a:buClr>
                        <a:buSzPts val="1200"/>
                        <a:buFont typeface="Arial"/>
                        <a:buNone/>
                      </a:pPr>
                      <a:r>
                        <a:rPr lang="en" sz="1000" u="none" strike="noStrike" cap="none">
                          <a:latin typeface="Century Gothic"/>
                          <a:ea typeface="Century Gothic"/>
                          <a:cs typeface="Century Gothic"/>
                          <a:sym typeface="Century Gothic"/>
                        </a:rPr>
                        <a:t>Decision Tree</a:t>
                      </a:r>
                      <a:endParaRPr sz="1000" u="none" strike="noStrike" cap="none">
                        <a:latin typeface="Century Gothic"/>
                        <a:ea typeface="Century Gothic"/>
                        <a:cs typeface="Century Gothic"/>
                        <a:sym typeface="Century Gothic"/>
                      </a:endParaRPr>
                    </a:p>
                  </a:txBody>
                  <a:tcPr marL="91450" marR="91450" marT="45725" marB="45725" anchor="ctr"/>
                </a:tc>
                <a:tc>
                  <a:txBody>
                    <a:bodyPr/>
                    <a:lstStyle/>
                    <a:p>
                      <a:pPr marL="0" marR="0" lvl="0" indent="0" algn="ctr" rtl="0">
                        <a:lnSpc>
                          <a:spcPct val="115000"/>
                        </a:lnSpc>
                        <a:spcBef>
                          <a:spcPts val="0"/>
                        </a:spcBef>
                        <a:spcAft>
                          <a:spcPts val="0"/>
                        </a:spcAft>
                        <a:buClr>
                          <a:srgbClr val="000000"/>
                        </a:buClr>
                        <a:buSzPts val="1400"/>
                        <a:buFont typeface="Arial"/>
                        <a:buNone/>
                      </a:pPr>
                      <a:r>
                        <a:rPr lang="en" sz="1000" u="none" strike="noStrike" cap="none">
                          <a:latin typeface="Century Gothic"/>
                          <a:ea typeface="Century Gothic"/>
                          <a:cs typeface="Century Gothic"/>
                          <a:sym typeface="Century Gothic"/>
                        </a:rPr>
                        <a:t>99.65</a:t>
                      </a:r>
                      <a:endParaRPr sz="1000" u="none" strike="noStrike" cap="none">
                        <a:latin typeface="Century Gothic"/>
                        <a:ea typeface="Century Gothic"/>
                        <a:cs typeface="Century Gothic"/>
                        <a:sym typeface="Century Gothic"/>
                      </a:endParaRPr>
                    </a:p>
                  </a:txBody>
                  <a:tcPr marL="91425" marR="91425" marT="91425" marB="91425"/>
                </a:tc>
                <a:tc>
                  <a:txBody>
                    <a:bodyPr/>
                    <a:lstStyle/>
                    <a:p>
                      <a:pPr marL="0" marR="0" lvl="0" indent="0" algn="ctr" rtl="0">
                        <a:lnSpc>
                          <a:spcPct val="115000"/>
                        </a:lnSpc>
                        <a:spcBef>
                          <a:spcPts val="0"/>
                        </a:spcBef>
                        <a:spcAft>
                          <a:spcPts val="0"/>
                        </a:spcAft>
                        <a:buClr>
                          <a:srgbClr val="000000"/>
                        </a:buClr>
                        <a:buSzPts val="1400"/>
                        <a:buFont typeface="Arial"/>
                        <a:buNone/>
                      </a:pPr>
                      <a:r>
                        <a:rPr lang="en" sz="1000" u="none" strike="noStrike" cap="none">
                          <a:latin typeface="Century Gothic"/>
                          <a:ea typeface="Century Gothic"/>
                          <a:cs typeface="Century Gothic"/>
                          <a:sym typeface="Century Gothic"/>
                        </a:rPr>
                        <a:t>83.20</a:t>
                      </a:r>
                      <a:endParaRPr sz="1000" u="none" strike="noStrike" cap="none">
                        <a:latin typeface="Century Gothic"/>
                        <a:ea typeface="Century Gothic"/>
                        <a:cs typeface="Century Gothic"/>
                        <a:sym typeface="Century Gothic"/>
                      </a:endParaRPr>
                    </a:p>
                  </a:txBody>
                  <a:tcPr marL="91425" marR="91425" marT="91425" marB="91425"/>
                </a:tc>
                <a:tc>
                  <a:txBody>
                    <a:bodyPr/>
                    <a:lstStyle/>
                    <a:p>
                      <a:pPr marL="0" marR="0" lvl="0" indent="0" algn="ctr" rtl="0">
                        <a:lnSpc>
                          <a:spcPct val="115000"/>
                        </a:lnSpc>
                        <a:spcBef>
                          <a:spcPts val="0"/>
                        </a:spcBef>
                        <a:spcAft>
                          <a:spcPts val="0"/>
                        </a:spcAft>
                        <a:buClr>
                          <a:srgbClr val="000000"/>
                        </a:buClr>
                        <a:buSzPts val="1400"/>
                        <a:buFont typeface="Arial"/>
                        <a:buNone/>
                      </a:pPr>
                      <a:r>
                        <a:rPr lang="en" sz="1000" u="none" strike="noStrike" cap="none">
                          <a:latin typeface="Century Gothic"/>
                          <a:ea typeface="Century Gothic"/>
                          <a:cs typeface="Century Gothic"/>
                          <a:sym typeface="Century Gothic"/>
                        </a:rPr>
                        <a:t>99.47</a:t>
                      </a:r>
                      <a:endParaRPr sz="1000" u="none" strike="noStrike" cap="none">
                        <a:latin typeface="Century Gothic"/>
                        <a:ea typeface="Century Gothic"/>
                        <a:cs typeface="Century Gothic"/>
                        <a:sym typeface="Century Gothic"/>
                      </a:endParaRPr>
                    </a:p>
                  </a:txBody>
                  <a:tcPr marL="91425" marR="91425" marT="91425" marB="91425"/>
                </a:tc>
                <a:tc>
                  <a:txBody>
                    <a:bodyPr/>
                    <a:lstStyle/>
                    <a:p>
                      <a:pPr marL="0" marR="0" lvl="0" indent="0" algn="ctr" rtl="0">
                        <a:lnSpc>
                          <a:spcPct val="115000"/>
                        </a:lnSpc>
                        <a:spcBef>
                          <a:spcPts val="0"/>
                        </a:spcBef>
                        <a:spcAft>
                          <a:spcPts val="0"/>
                        </a:spcAft>
                        <a:buClr>
                          <a:srgbClr val="000000"/>
                        </a:buClr>
                        <a:buSzPts val="1400"/>
                        <a:buFont typeface="Arial"/>
                        <a:buNone/>
                      </a:pPr>
                      <a:r>
                        <a:rPr lang="en" sz="1000" u="none" strike="noStrike" cap="none">
                          <a:latin typeface="Century Gothic"/>
                          <a:ea typeface="Century Gothic"/>
                          <a:cs typeface="Century Gothic"/>
                          <a:sym typeface="Century Gothic"/>
                        </a:rPr>
                        <a:t>76.77</a:t>
                      </a:r>
                      <a:endParaRPr sz="1000" u="none" strike="noStrike" cap="none">
                        <a:latin typeface="Century Gothic"/>
                        <a:ea typeface="Century Gothic"/>
                        <a:cs typeface="Century Gothic"/>
                        <a:sym typeface="Century Gothic"/>
                      </a:endParaRPr>
                    </a:p>
                  </a:txBody>
                  <a:tcPr marL="91425" marR="91425" marT="91425" marB="91425"/>
                </a:tc>
                <a:tc>
                  <a:txBody>
                    <a:bodyPr/>
                    <a:lstStyle/>
                    <a:p>
                      <a:pPr marL="0" marR="0" lvl="0" indent="0" algn="ctr" rtl="0">
                        <a:lnSpc>
                          <a:spcPct val="115000"/>
                        </a:lnSpc>
                        <a:spcBef>
                          <a:spcPts val="0"/>
                        </a:spcBef>
                        <a:spcAft>
                          <a:spcPts val="0"/>
                        </a:spcAft>
                        <a:buClr>
                          <a:srgbClr val="000000"/>
                        </a:buClr>
                        <a:buSzPts val="1400"/>
                        <a:buFont typeface="Arial"/>
                        <a:buNone/>
                      </a:pPr>
                      <a:r>
                        <a:rPr lang="en" sz="1000" u="none" strike="noStrike" cap="none">
                          <a:latin typeface="Century Gothic"/>
                          <a:ea typeface="Century Gothic"/>
                          <a:cs typeface="Century Gothic"/>
                          <a:sym typeface="Century Gothic"/>
                        </a:rPr>
                        <a:t>99.47</a:t>
                      </a:r>
                      <a:endParaRPr sz="1000" u="none" strike="noStrike" cap="none">
                        <a:latin typeface="Century Gothic"/>
                        <a:ea typeface="Century Gothic"/>
                        <a:cs typeface="Century Gothic"/>
                        <a:sym typeface="Century Gothic"/>
                      </a:endParaRPr>
                    </a:p>
                  </a:txBody>
                  <a:tcPr marL="91425" marR="91425" marT="91425" marB="91425"/>
                </a:tc>
                <a:tc>
                  <a:txBody>
                    <a:bodyPr/>
                    <a:lstStyle/>
                    <a:p>
                      <a:pPr marL="0" marR="0" lvl="0" indent="0" algn="ctr" rtl="0">
                        <a:lnSpc>
                          <a:spcPct val="115000"/>
                        </a:lnSpc>
                        <a:spcBef>
                          <a:spcPts val="0"/>
                        </a:spcBef>
                        <a:spcAft>
                          <a:spcPts val="0"/>
                        </a:spcAft>
                        <a:buClr>
                          <a:srgbClr val="000000"/>
                        </a:buClr>
                        <a:buSzPts val="1400"/>
                        <a:buFont typeface="Arial"/>
                        <a:buNone/>
                      </a:pPr>
                      <a:r>
                        <a:rPr lang="en" sz="1000" u="none" strike="noStrike" cap="none">
                          <a:latin typeface="Century Gothic"/>
                          <a:ea typeface="Century Gothic"/>
                          <a:cs typeface="Century Gothic"/>
                          <a:sym typeface="Century Gothic"/>
                        </a:rPr>
                        <a:t>73.23</a:t>
                      </a:r>
                      <a:endParaRPr sz="1000" u="none" strike="noStrike" cap="none">
                        <a:latin typeface="Century Gothic"/>
                        <a:ea typeface="Century Gothic"/>
                        <a:cs typeface="Century Gothic"/>
                        <a:sym typeface="Century Gothic"/>
                      </a:endParaRPr>
                    </a:p>
                  </a:txBody>
                  <a:tcPr marL="91425" marR="91425" marT="91425" marB="91425"/>
                </a:tc>
                <a:extLst>
                  <a:ext uri="{0D108BD9-81ED-4DB2-BD59-A6C34878D82A}">
                    <a16:rowId xmlns:a16="http://schemas.microsoft.com/office/drawing/2014/main" val="10001"/>
                  </a:ext>
                </a:extLst>
              </a:tr>
              <a:tr h="625925">
                <a:tc>
                  <a:txBody>
                    <a:bodyPr/>
                    <a:lstStyle/>
                    <a:p>
                      <a:pPr marL="0" marR="0" lvl="0" indent="0" algn="ctr" rtl="0">
                        <a:lnSpc>
                          <a:spcPct val="100000"/>
                        </a:lnSpc>
                        <a:spcBef>
                          <a:spcPts val="0"/>
                        </a:spcBef>
                        <a:spcAft>
                          <a:spcPts val="0"/>
                        </a:spcAft>
                        <a:buClr>
                          <a:srgbClr val="000000"/>
                        </a:buClr>
                        <a:buSzPts val="1200"/>
                        <a:buFont typeface="Arial"/>
                        <a:buNone/>
                      </a:pPr>
                      <a:r>
                        <a:rPr lang="en" sz="1000" u="none" strike="noStrike" cap="none">
                          <a:latin typeface="Century Gothic"/>
                          <a:ea typeface="Century Gothic"/>
                          <a:cs typeface="Century Gothic"/>
                          <a:sym typeface="Century Gothic"/>
                        </a:rPr>
                        <a:t>Decision Tree - Pruned</a:t>
                      </a:r>
                      <a:endParaRPr sz="1000" u="none" strike="noStrike" cap="none">
                        <a:latin typeface="Century Gothic"/>
                        <a:ea typeface="Century Gothic"/>
                        <a:cs typeface="Century Gothic"/>
                        <a:sym typeface="Century Gothic"/>
                      </a:endParaRPr>
                    </a:p>
                  </a:txBody>
                  <a:tcPr marL="91450" marR="91450" marT="45725" marB="45725" anchor="ctr"/>
                </a:tc>
                <a:tc>
                  <a:txBody>
                    <a:bodyPr/>
                    <a:lstStyle/>
                    <a:p>
                      <a:pPr marL="0" marR="0" lvl="0" indent="0" algn="ctr" rtl="0">
                        <a:lnSpc>
                          <a:spcPct val="115000"/>
                        </a:lnSpc>
                        <a:spcBef>
                          <a:spcPts val="0"/>
                        </a:spcBef>
                        <a:spcAft>
                          <a:spcPts val="0"/>
                        </a:spcAft>
                        <a:buClr>
                          <a:srgbClr val="000000"/>
                        </a:buClr>
                        <a:buSzPts val="1400"/>
                        <a:buFont typeface="Arial"/>
                        <a:buNone/>
                      </a:pPr>
                      <a:r>
                        <a:rPr lang="en" sz="1000" u="none" strike="noStrike" cap="none">
                          <a:latin typeface="Century Gothic"/>
                          <a:ea typeface="Century Gothic"/>
                          <a:cs typeface="Century Gothic"/>
                          <a:sym typeface="Century Gothic"/>
                        </a:rPr>
                        <a:t>95.64</a:t>
                      </a:r>
                      <a:endParaRPr sz="1000" u="none" strike="noStrike" cap="none">
                        <a:latin typeface="Century Gothic"/>
                        <a:ea typeface="Century Gothic"/>
                        <a:cs typeface="Century Gothic"/>
                        <a:sym typeface="Century Gothic"/>
                      </a:endParaRPr>
                    </a:p>
                  </a:txBody>
                  <a:tcPr marL="91425" marR="91425" marT="91425" marB="91425"/>
                </a:tc>
                <a:tc>
                  <a:txBody>
                    <a:bodyPr/>
                    <a:lstStyle/>
                    <a:p>
                      <a:pPr marL="0" marR="0" lvl="0" indent="0" algn="ctr" rtl="0">
                        <a:lnSpc>
                          <a:spcPct val="115000"/>
                        </a:lnSpc>
                        <a:spcBef>
                          <a:spcPts val="0"/>
                        </a:spcBef>
                        <a:spcAft>
                          <a:spcPts val="0"/>
                        </a:spcAft>
                        <a:buClr>
                          <a:srgbClr val="000000"/>
                        </a:buClr>
                        <a:buSzPts val="1400"/>
                        <a:buFont typeface="Arial"/>
                        <a:buNone/>
                      </a:pPr>
                      <a:r>
                        <a:rPr lang="en" sz="1000" u="none" strike="noStrike" cap="none">
                          <a:latin typeface="Century Gothic"/>
                          <a:ea typeface="Century Gothic"/>
                          <a:cs typeface="Century Gothic"/>
                          <a:sym typeface="Century Gothic"/>
                        </a:rPr>
                        <a:t>84.34</a:t>
                      </a:r>
                      <a:endParaRPr sz="1000" u="none" strike="noStrike" cap="none">
                        <a:latin typeface="Century Gothic"/>
                        <a:ea typeface="Century Gothic"/>
                        <a:cs typeface="Century Gothic"/>
                        <a:sym typeface="Century Gothic"/>
                      </a:endParaRPr>
                    </a:p>
                  </a:txBody>
                  <a:tcPr marL="91425" marR="91425" marT="91425" marB="91425"/>
                </a:tc>
                <a:tc>
                  <a:txBody>
                    <a:bodyPr/>
                    <a:lstStyle/>
                    <a:p>
                      <a:pPr marL="0" marR="0" lvl="0" indent="0" algn="ctr" rtl="0">
                        <a:lnSpc>
                          <a:spcPct val="115000"/>
                        </a:lnSpc>
                        <a:spcBef>
                          <a:spcPts val="0"/>
                        </a:spcBef>
                        <a:spcAft>
                          <a:spcPts val="0"/>
                        </a:spcAft>
                        <a:buClr>
                          <a:srgbClr val="000000"/>
                        </a:buClr>
                        <a:buSzPts val="1400"/>
                        <a:buFont typeface="Arial"/>
                        <a:buNone/>
                      </a:pPr>
                      <a:r>
                        <a:rPr lang="en" sz="1000" u="none" strike="noStrike" cap="none">
                          <a:latin typeface="Century Gothic"/>
                          <a:ea typeface="Century Gothic"/>
                          <a:cs typeface="Century Gothic"/>
                          <a:sym typeface="Century Gothic"/>
                        </a:rPr>
                        <a:t>90.77</a:t>
                      </a:r>
                      <a:endParaRPr sz="1000" u="none" strike="noStrike" cap="none">
                        <a:latin typeface="Century Gothic"/>
                        <a:ea typeface="Century Gothic"/>
                        <a:cs typeface="Century Gothic"/>
                        <a:sym typeface="Century Gothic"/>
                      </a:endParaRPr>
                    </a:p>
                  </a:txBody>
                  <a:tcPr marL="91425" marR="91425" marT="91425" marB="91425"/>
                </a:tc>
                <a:tc>
                  <a:txBody>
                    <a:bodyPr/>
                    <a:lstStyle/>
                    <a:p>
                      <a:pPr marL="0" marR="0" lvl="0" indent="0" algn="ctr" rtl="0">
                        <a:lnSpc>
                          <a:spcPct val="115000"/>
                        </a:lnSpc>
                        <a:spcBef>
                          <a:spcPts val="0"/>
                        </a:spcBef>
                        <a:spcAft>
                          <a:spcPts val="0"/>
                        </a:spcAft>
                        <a:buClr>
                          <a:srgbClr val="000000"/>
                        </a:buClr>
                        <a:buSzPts val="1400"/>
                        <a:buFont typeface="Arial"/>
                        <a:buNone/>
                      </a:pPr>
                      <a:r>
                        <a:rPr lang="en" sz="1000" u="none" strike="noStrike" cap="none">
                          <a:latin typeface="Century Gothic"/>
                          <a:ea typeface="Century Gothic"/>
                          <a:cs typeface="Century Gothic"/>
                          <a:sym typeface="Century Gothic"/>
                        </a:rPr>
                        <a:t>76.09</a:t>
                      </a:r>
                      <a:endParaRPr sz="1000" u="none" strike="noStrike" cap="none">
                        <a:latin typeface="Century Gothic"/>
                        <a:ea typeface="Century Gothic"/>
                        <a:cs typeface="Century Gothic"/>
                        <a:sym typeface="Century Gothic"/>
                      </a:endParaRPr>
                    </a:p>
                  </a:txBody>
                  <a:tcPr marL="91425" marR="91425" marT="91425" marB="91425"/>
                </a:tc>
                <a:tc>
                  <a:txBody>
                    <a:bodyPr/>
                    <a:lstStyle/>
                    <a:p>
                      <a:pPr marL="0" marR="0" lvl="0" indent="0" algn="ctr" rtl="0">
                        <a:lnSpc>
                          <a:spcPct val="115000"/>
                        </a:lnSpc>
                        <a:spcBef>
                          <a:spcPts val="0"/>
                        </a:spcBef>
                        <a:spcAft>
                          <a:spcPts val="0"/>
                        </a:spcAft>
                        <a:buClr>
                          <a:srgbClr val="000000"/>
                        </a:buClr>
                        <a:buSzPts val="1400"/>
                        <a:buFont typeface="Arial"/>
                        <a:buNone/>
                      </a:pPr>
                      <a:r>
                        <a:rPr lang="en" sz="1000" u="none" strike="noStrike" cap="none">
                          <a:latin typeface="Century Gothic"/>
                          <a:ea typeface="Century Gothic"/>
                          <a:cs typeface="Century Gothic"/>
                          <a:sym typeface="Century Gothic"/>
                        </a:rPr>
                        <a:t>95.69</a:t>
                      </a:r>
                      <a:endParaRPr sz="1000" u="none" strike="noStrike" cap="none">
                        <a:latin typeface="Century Gothic"/>
                        <a:ea typeface="Century Gothic"/>
                        <a:cs typeface="Century Gothic"/>
                        <a:sym typeface="Century Gothic"/>
                      </a:endParaRPr>
                    </a:p>
                  </a:txBody>
                  <a:tcPr marL="91425" marR="91425" marT="91425" marB="91425"/>
                </a:tc>
                <a:tc>
                  <a:txBody>
                    <a:bodyPr/>
                    <a:lstStyle/>
                    <a:p>
                      <a:pPr marL="0" marR="0" lvl="0" indent="0" algn="ctr" rtl="0">
                        <a:lnSpc>
                          <a:spcPct val="115000"/>
                        </a:lnSpc>
                        <a:spcBef>
                          <a:spcPts val="0"/>
                        </a:spcBef>
                        <a:spcAft>
                          <a:spcPts val="0"/>
                        </a:spcAft>
                        <a:buClr>
                          <a:srgbClr val="000000"/>
                        </a:buClr>
                        <a:buSzPts val="1400"/>
                        <a:buFont typeface="Arial"/>
                        <a:buNone/>
                      </a:pPr>
                      <a:r>
                        <a:rPr lang="en" sz="1000" u="none" strike="noStrike" cap="none">
                          <a:latin typeface="Century Gothic"/>
                          <a:ea typeface="Century Gothic"/>
                          <a:cs typeface="Century Gothic"/>
                          <a:sym typeface="Century Gothic"/>
                        </a:rPr>
                        <a:t>76.09</a:t>
                      </a:r>
                      <a:endParaRPr sz="1000" u="none" strike="noStrike" cap="none">
                        <a:latin typeface="Century Gothic"/>
                        <a:ea typeface="Century Gothic"/>
                        <a:cs typeface="Century Gothic"/>
                        <a:sym typeface="Century Gothic"/>
                      </a:endParaRPr>
                    </a:p>
                  </a:txBody>
                  <a:tcPr marL="91425" marR="91425" marT="91425" marB="91425"/>
                </a:tc>
                <a:extLst>
                  <a:ext uri="{0D108BD9-81ED-4DB2-BD59-A6C34878D82A}">
                    <a16:rowId xmlns:a16="http://schemas.microsoft.com/office/drawing/2014/main" val="10002"/>
                  </a:ext>
                </a:extLst>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40"/>
        <p:cNvGrpSpPr/>
        <p:nvPr/>
      </p:nvGrpSpPr>
      <p:grpSpPr>
        <a:xfrm>
          <a:off x="0" y="0"/>
          <a:ext cx="0" cy="0"/>
          <a:chOff x="0" y="0"/>
          <a:chExt cx="0" cy="0"/>
        </a:xfrm>
      </p:grpSpPr>
      <p:sp>
        <p:nvSpPr>
          <p:cNvPr id="341" name="Google Shape;341;g244d23124c0_1_167"/>
          <p:cNvSpPr txBox="1">
            <a:spLocks noGrp="1"/>
          </p:cNvSpPr>
          <p:nvPr>
            <p:ph type="title"/>
          </p:nvPr>
        </p:nvSpPr>
        <p:spPr>
          <a:xfrm>
            <a:off x="202550" y="289279"/>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200"/>
              <a:buNone/>
            </a:pPr>
            <a:r>
              <a:rPr lang="en">
                <a:solidFill>
                  <a:schemeClr val="lt2"/>
                </a:solidFill>
                <a:latin typeface="Century Gothic"/>
                <a:ea typeface="Century Gothic"/>
                <a:cs typeface="Century Gothic"/>
                <a:sym typeface="Century Gothic"/>
              </a:rPr>
              <a:t>Model Performance Evaluation Random Forest</a:t>
            </a:r>
            <a:endParaRPr>
              <a:solidFill>
                <a:schemeClr val="lt2"/>
              </a:solidFill>
              <a:latin typeface="Century Gothic"/>
              <a:ea typeface="Century Gothic"/>
              <a:cs typeface="Century Gothic"/>
              <a:sym typeface="Century Gothic"/>
            </a:endParaRPr>
          </a:p>
        </p:txBody>
      </p:sp>
      <p:sp>
        <p:nvSpPr>
          <p:cNvPr id="342" name="Google Shape;342;g244d23124c0_1_167"/>
          <p:cNvSpPr txBox="1">
            <a:spLocks noGrp="1"/>
          </p:cNvSpPr>
          <p:nvPr>
            <p:ph type="body" idx="1"/>
          </p:nvPr>
        </p:nvSpPr>
        <p:spPr>
          <a:xfrm>
            <a:off x="202550" y="861975"/>
            <a:ext cx="8307900" cy="852600"/>
          </a:xfrm>
          <a:prstGeom prst="rect">
            <a:avLst/>
          </a:prstGeom>
          <a:noFill/>
          <a:ln>
            <a:noFill/>
          </a:ln>
        </p:spPr>
        <p:txBody>
          <a:bodyPr spcFirstLastPara="1" wrap="square" lIns="91425" tIns="91425" rIns="91425" bIns="91425" anchor="t" anchorCtr="0">
            <a:noAutofit/>
          </a:bodyPr>
          <a:lstStyle/>
          <a:p>
            <a:pPr marL="457200" lvl="0" indent="-317500" algn="l" rtl="0">
              <a:lnSpc>
                <a:spcPct val="115000"/>
              </a:lnSpc>
              <a:spcBef>
                <a:spcPts val="1000"/>
              </a:spcBef>
              <a:spcAft>
                <a:spcPts val="0"/>
              </a:spcAft>
              <a:buClr>
                <a:schemeClr val="dk1"/>
              </a:buClr>
              <a:buSzPts val="1400"/>
              <a:buFont typeface="Century Gothic"/>
              <a:buChar char="●"/>
            </a:pPr>
            <a:r>
              <a:rPr lang="en" sz="1400">
                <a:solidFill>
                  <a:schemeClr val="dk1"/>
                </a:solidFill>
                <a:latin typeface="Century Gothic"/>
                <a:ea typeface="Century Gothic"/>
                <a:cs typeface="Century Gothic"/>
                <a:sym typeface="Century Gothic"/>
              </a:rPr>
              <a:t>While the Random Forest model demonstrates high accuracy and precision on both the training and test sets, it appears to have a noticeable drop in recall on the test set compared to the training set. What potential factors could contribute to this difference in recall, and how might it impact the model's overall performance and practical applications?</a:t>
            </a:r>
          </a:p>
          <a:p>
            <a:pPr lvl="1" indent="-317500">
              <a:spcBef>
                <a:spcPts val="1000"/>
              </a:spcBef>
              <a:buClr>
                <a:schemeClr val="dk1"/>
              </a:buClr>
              <a:buSzPts val="1400"/>
              <a:buFont typeface="Century Gothic"/>
              <a:buChar char="●"/>
            </a:pPr>
            <a:r>
              <a:rPr lang="en" sz="1200">
                <a:solidFill>
                  <a:schemeClr val="dk1"/>
                </a:solidFill>
                <a:latin typeface="Century Gothic"/>
                <a:ea typeface="Century Gothic"/>
                <a:cs typeface="Century Gothic"/>
                <a:sym typeface="Century Gothic"/>
              </a:rPr>
              <a:t>The low Recall in our Testing set indicates that it is missing out on identifying the number of Positive cases – in this instance, the number of Cancellations</a:t>
            </a:r>
          </a:p>
          <a:p>
            <a:pPr lvl="1" indent="-317500">
              <a:spcBef>
                <a:spcPts val="1000"/>
              </a:spcBef>
              <a:buClr>
                <a:schemeClr val="dk1"/>
              </a:buClr>
              <a:buSzPts val="1400"/>
              <a:buFont typeface="Century Gothic"/>
              <a:buChar char="●"/>
            </a:pPr>
            <a:r>
              <a:rPr lang="en" sz="1200">
                <a:solidFill>
                  <a:schemeClr val="dk1"/>
                </a:solidFill>
                <a:latin typeface="Century Gothic"/>
                <a:ea typeface="Century Gothic"/>
                <a:cs typeface="Century Gothic"/>
                <a:sym typeface="Century Gothic"/>
              </a:rPr>
              <a:t>We can fix this issue by providing different weights to the Attributes, including changing our Root Node from Lead Time to other Attributes such as Price Per Room and Arrival Date</a:t>
            </a:r>
          </a:p>
          <a:p>
            <a:pPr lvl="1" indent="-317500">
              <a:spcBef>
                <a:spcPts val="1000"/>
              </a:spcBef>
              <a:buClr>
                <a:schemeClr val="dk1"/>
              </a:buClr>
              <a:buSzPts val="1400"/>
              <a:buFont typeface="Century Gothic"/>
              <a:buChar char="●"/>
            </a:pPr>
            <a:r>
              <a:rPr lang="en" sz="1200">
                <a:solidFill>
                  <a:schemeClr val="dk1"/>
                </a:solidFill>
                <a:latin typeface="Century Gothic"/>
                <a:ea typeface="Century Gothic"/>
                <a:cs typeface="Century Gothic"/>
                <a:sym typeface="Century Gothic"/>
              </a:rPr>
              <a:t>By changing our measured variables, we can improve the Test Recall</a:t>
            </a:r>
            <a:endParaRPr sz="1200">
              <a:solidFill>
                <a:schemeClr val="dk1"/>
              </a:solidFill>
              <a:latin typeface="Century Gothic"/>
              <a:ea typeface="Century Gothic"/>
              <a:cs typeface="Century Gothic"/>
              <a:sym typeface="Century Gothic"/>
            </a:endParaRPr>
          </a:p>
          <a:p>
            <a:pPr marL="0" lvl="0" indent="0" algn="l" rtl="0">
              <a:lnSpc>
                <a:spcPct val="115000"/>
              </a:lnSpc>
              <a:spcBef>
                <a:spcPts val="1000"/>
              </a:spcBef>
              <a:spcAft>
                <a:spcPts val="1000"/>
              </a:spcAft>
              <a:buSzPts val="1500"/>
              <a:buNone/>
            </a:pPr>
            <a:endParaRPr sz="1400">
              <a:solidFill>
                <a:schemeClr val="dk1"/>
              </a:solidFill>
              <a:latin typeface="Century Gothic"/>
              <a:ea typeface="Century Gothic"/>
              <a:cs typeface="Century Gothic"/>
              <a:sym typeface="Century Gothic"/>
            </a:endParaRPr>
          </a:p>
        </p:txBody>
      </p:sp>
      <p:graphicFrame>
        <p:nvGraphicFramePr>
          <p:cNvPr id="343" name="Google Shape;343;g244d23124c0_1_167"/>
          <p:cNvGraphicFramePr/>
          <p:nvPr>
            <p:extLst>
              <p:ext uri="{D42A27DB-BD31-4B8C-83A1-F6EECF244321}">
                <p14:modId xmlns:p14="http://schemas.microsoft.com/office/powerpoint/2010/main" val="1494037326"/>
              </p:ext>
            </p:extLst>
          </p:nvPr>
        </p:nvGraphicFramePr>
        <p:xfrm>
          <a:off x="1160237" y="3857362"/>
          <a:ext cx="6392525" cy="848325"/>
        </p:xfrm>
        <a:graphic>
          <a:graphicData uri="http://schemas.openxmlformats.org/drawingml/2006/table">
            <a:tbl>
              <a:tblPr firstRow="1" bandRow="1">
                <a:noFill/>
                <a:tableStyleId>{DC789D89-7B42-48A2-8941-39F5C445BB0A}</a:tableStyleId>
              </a:tblPr>
              <a:tblGrid>
                <a:gridCol w="1232750">
                  <a:extLst>
                    <a:ext uri="{9D8B030D-6E8A-4147-A177-3AD203B41FA5}">
                      <a16:colId xmlns:a16="http://schemas.microsoft.com/office/drawing/2014/main" val="20000"/>
                    </a:ext>
                  </a:extLst>
                </a:gridCol>
                <a:gridCol w="799025">
                  <a:extLst>
                    <a:ext uri="{9D8B030D-6E8A-4147-A177-3AD203B41FA5}">
                      <a16:colId xmlns:a16="http://schemas.microsoft.com/office/drawing/2014/main" val="20001"/>
                    </a:ext>
                  </a:extLst>
                </a:gridCol>
                <a:gridCol w="826250">
                  <a:extLst>
                    <a:ext uri="{9D8B030D-6E8A-4147-A177-3AD203B41FA5}">
                      <a16:colId xmlns:a16="http://schemas.microsoft.com/office/drawing/2014/main" val="20002"/>
                    </a:ext>
                  </a:extLst>
                </a:gridCol>
                <a:gridCol w="794825">
                  <a:extLst>
                    <a:ext uri="{9D8B030D-6E8A-4147-A177-3AD203B41FA5}">
                      <a16:colId xmlns:a16="http://schemas.microsoft.com/office/drawing/2014/main" val="20003"/>
                    </a:ext>
                  </a:extLst>
                </a:gridCol>
                <a:gridCol w="913225">
                  <a:extLst>
                    <a:ext uri="{9D8B030D-6E8A-4147-A177-3AD203B41FA5}">
                      <a16:colId xmlns:a16="http://schemas.microsoft.com/office/drawing/2014/main" val="20004"/>
                    </a:ext>
                  </a:extLst>
                </a:gridCol>
                <a:gridCol w="913225">
                  <a:extLst>
                    <a:ext uri="{9D8B030D-6E8A-4147-A177-3AD203B41FA5}">
                      <a16:colId xmlns:a16="http://schemas.microsoft.com/office/drawing/2014/main" val="20005"/>
                    </a:ext>
                  </a:extLst>
                </a:gridCol>
                <a:gridCol w="913225">
                  <a:extLst>
                    <a:ext uri="{9D8B030D-6E8A-4147-A177-3AD203B41FA5}">
                      <a16:colId xmlns:a16="http://schemas.microsoft.com/office/drawing/2014/main" val="20006"/>
                    </a:ext>
                  </a:extLst>
                </a:gridCol>
              </a:tblGrid>
              <a:tr h="340150">
                <a:tc>
                  <a:txBody>
                    <a:bodyPr/>
                    <a:lstStyle/>
                    <a:p>
                      <a:pPr marL="0" marR="0" lvl="0" indent="0" algn="ctr" rtl="0">
                        <a:lnSpc>
                          <a:spcPct val="100000"/>
                        </a:lnSpc>
                        <a:spcBef>
                          <a:spcPts val="0"/>
                        </a:spcBef>
                        <a:spcAft>
                          <a:spcPts val="0"/>
                        </a:spcAft>
                        <a:buClr>
                          <a:srgbClr val="000000"/>
                        </a:buClr>
                        <a:buSzPts val="1200"/>
                        <a:buFont typeface="Arial"/>
                        <a:buNone/>
                      </a:pPr>
                      <a:r>
                        <a:rPr lang="en" sz="1000" u="none" strike="noStrike" cap="none">
                          <a:latin typeface="Century Gothic"/>
                          <a:ea typeface="Century Gothic"/>
                          <a:cs typeface="Century Gothic"/>
                          <a:sym typeface="Century Gothic"/>
                        </a:rPr>
                        <a:t>Model</a:t>
                      </a:r>
                      <a:endParaRPr sz="1000" u="none" strike="noStrike" cap="none">
                        <a:latin typeface="Century Gothic"/>
                        <a:ea typeface="Century Gothic"/>
                        <a:cs typeface="Century Gothic"/>
                        <a:sym typeface="Century Gothic"/>
                      </a:endParaRPr>
                    </a:p>
                  </a:txBody>
                  <a:tcPr marL="91450" marR="91450" marT="45725" marB="45725" anchor="ctr">
                    <a:solidFill>
                      <a:schemeClr val="lt2"/>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 sz="1000" u="none" strike="noStrike" cap="none">
                          <a:latin typeface="Century Gothic"/>
                          <a:ea typeface="Century Gothic"/>
                          <a:cs typeface="Century Gothic"/>
                          <a:sym typeface="Century Gothic"/>
                        </a:rPr>
                        <a:t>Train Accuracy</a:t>
                      </a:r>
                      <a:endParaRPr sz="1000" u="none" strike="noStrike" cap="none">
                        <a:latin typeface="Century Gothic"/>
                        <a:ea typeface="Century Gothic"/>
                        <a:cs typeface="Century Gothic"/>
                        <a:sym typeface="Century Gothic"/>
                      </a:endParaRPr>
                    </a:p>
                  </a:txBody>
                  <a:tcPr marL="91450" marR="91450" marT="45725" marB="45725" anchor="ctr">
                    <a:solidFill>
                      <a:schemeClr val="lt2"/>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 sz="1000" u="none" strike="noStrike" cap="none">
                          <a:latin typeface="Century Gothic"/>
                          <a:ea typeface="Century Gothic"/>
                          <a:cs typeface="Century Gothic"/>
                          <a:sym typeface="Century Gothic"/>
                        </a:rPr>
                        <a:t>Test Accuracy</a:t>
                      </a:r>
                      <a:endParaRPr sz="1000" u="none" strike="noStrike" cap="none">
                        <a:latin typeface="Century Gothic"/>
                        <a:ea typeface="Century Gothic"/>
                        <a:cs typeface="Century Gothic"/>
                        <a:sym typeface="Century Gothic"/>
                      </a:endParaRPr>
                    </a:p>
                  </a:txBody>
                  <a:tcPr marL="91450" marR="91450" marT="45725" marB="45725" anchor="ctr">
                    <a:solidFill>
                      <a:schemeClr val="lt2"/>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 sz="1000" u="none" strike="noStrike" cap="none">
                          <a:latin typeface="Century Gothic"/>
                          <a:ea typeface="Century Gothic"/>
                          <a:cs typeface="Century Gothic"/>
                          <a:sym typeface="Century Gothic"/>
                        </a:rPr>
                        <a:t>Train Recall</a:t>
                      </a:r>
                      <a:endParaRPr sz="1000" u="none" strike="noStrike" cap="none">
                        <a:latin typeface="Century Gothic"/>
                        <a:ea typeface="Century Gothic"/>
                        <a:cs typeface="Century Gothic"/>
                        <a:sym typeface="Century Gothic"/>
                      </a:endParaRPr>
                    </a:p>
                  </a:txBody>
                  <a:tcPr marL="91450" marR="91450" marT="45725" marB="45725" anchor="ctr">
                    <a:solidFill>
                      <a:schemeClr val="lt2"/>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 sz="1000" u="none" strike="noStrike" cap="none">
                          <a:latin typeface="Century Gothic"/>
                          <a:ea typeface="Century Gothic"/>
                          <a:cs typeface="Century Gothic"/>
                          <a:sym typeface="Century Gothic"/>
                        </a:rPr>
                        <a:t>Test Recall</a:t>
                      </a:r>
                      <a:endParaRPr sz="1000" u="none" strike="noStrike" cap="none">
                        <a:latin typeface="Century Gothic"/>
                        <a:ea typeface="Century Gothic"/>
                        <a:cs typeface="Century Gothic"/>
                        <a:sym typeface="Century Gothic"/>
                      </a:endParaRPr>
                    </a:p>
                  </a:txBody>
                  <a:tcPr marL="91450" marR="91450" marT="45725" marB="45725" anchor="ctr">
                    <a:solidFill>
                      <a:schemeClr val="lt2"/>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 sz="1000" u="none" strike="noStrike" cap="none">
                          <a:latin typeface="Century Gothic"/>
                          <a:ea typeface="Century Gothic"/>
                          <a:cs typeface="Century Gothic"/>
                          <a:sym typeface="Century Gothic"/>
                        </a:rPr>
                        <a:t>Train Precision</a:t>
                      </a:r>
                      <a:endParaRPr sz="1000" u="none" strike="noStrike" cap="none">
                        <a:latin typeface="Century Gothic"/>
                        <a:ea typeface="Century Gothic"/>
                        <a:cs typeface="Century Gothic"/>
                        <a:sym typeface="Century Gothic"/>
                      </a:endParaRPr>
                    </a:p>
                  </a:txBody>
                  <a:tcPr marL="91450" marR="91450" marT="45725" marB="45725" anchor="ctr">
                    <a:solidFill>
                      <a:schemeClr val="lt2"/>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 sz="1000" u="none" strike="noStrike" cap="none">
                          <a:latin typeface="Century Gothic"/>
                          <a:ea typeface="Century Gothic"/>
                          <a:cs typeface="Century Gothic"/>
                          <a:sym typeface="Century Gothic"/>
                        </a:rPr>
                        <a:t>Test Precision</a:t>
                      </a:r>
                      <a:endParaRPr sz="1000" u="none" strike="noStrike" cap="none">
                        <a:latin typeface="Century Gothic"/>
                        <a:ea typeface="Century Gothic"/>
                        <a:cs typeface="Century Gothic"/>
                        <a:sym typeface="Century Gothic"/>
                      </a:endParaRPr>
                    </a:p>
                  </a:txBody>
                  <a:tcPr marL="91450" marR="91450" marT="45725" marB="45725" anchor="ctr">
                    <a:solidFill>
                      <a:schemeClr val="lt2"/>
                    </a:solidFill>
                  </a:tcPr>
                </a:tc>
                <a:extLst>
                  <a:ext uri="{0D108BD9-81ED-4DB2-BD59-A6C34878D82A}">
                    <a16:rowId xmlns:a16="http://schemas.microsoft.com/office/drawing/2014/main" val="10000"/>
                  </a:ext>
                </a:extLst>
              </a:tr>
              <a:tr h="452075">
                <a:tc>
                  <a:txBody>
                    <a:bodyPr/>
                    <a:lstStyle/>
                    <a:p>
                      <a:pPr marL="0" marR="0" lvl="0" indent="0" algn="ctr" rtl="0">
                        <a:lnSpc>
                          <a:spcPct val="100000"/>
                        </a:lnSpc>
                        <a:spcBef>
                          <a:spcPts val="0"/>
                        </a:spcBef>
                        <a:spcAft>
                          <a:spcPts val="0"/>
                        </a:spcAft>
                        <a:buClr>
                          <a:srgbClr val="000000"/>
                        </a:buClr>
                        <a:buSzPts val="1200"/>
                        <a:buFont typeface="Arial"/>
                        <a:buNone/>
                      </a:pPr>
                      <a:r>
                        <a:rPr lang="en" sz="1000" u="none" strike="noStrike" cap="none">
                          <a:latin typeface="Century Gothic"/>
                          <a:ea typeface="Century Gothic"/>
                          <a:cs typeface="Century Gothic"/>
                          <a:sym typeface="Century Gothic"/>
                        </a:rPr>
                        <a:t>Random Forest</a:t>
                      </a:r>
                      <a:endParaRPr sz="1000" u="none" strike="noStrike" cap="none">
                        <a:latin typeface="Century Gothic"/>
                        <a:ea typeface="Century Gothic"/>
                        <a:cs typeface="Century Gothic"/>
                        <a:sym typeface="Century Gothic"/>
                      </a:endParaRPr>
                    </a:p>
                  </a:txBody>
                  <a:tcPr marL="91450" marR="91450" marT="45725" marB="45725" anchor="ctr">
                    <a:lnB w="12700" cap="flat" cmpd="sng">
                      <a:solidFill>
                        <a:schemeClr val="lt1"/>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400"/>
                        <a:buFont typeface="Arial"/>
                        <a:buNone/>
                      </a:pPr>
                      <a:r>
                        <a:rPr lang="en" sz="1000" u="none" strike="noStrike" cap="none">
                          <a:latin typeface="Century Gothic"/>
                          <a:ea typeface="Century Gothic"/>
                          <a:cs typeface="Century Gothic"/>
                          <a:sym typeface="Century Gothic"/>
                        </a:rPr>
                        <a:t>98.47</a:t>
                      </a:r>
                      <a:endParaRPr sz="1000" u="none" strike="noStrike" cap="none">
                        <a:latin typeface="Century Gothic"/>
                        <a:ea typeface="Century Gothic"/>
                        <a:cs typeface="Century Gothic"/>
                        <a:sym typeface="Century Gothic"/>
                      </a:endParaRPr>
                    </a:p>
                  </a:txBody>
                  <a:tcPr marL="91425" marR="91425" marT="91425" marB="91425"/>
                </a:tc>
                <a:tc>
                  <a:txBody>
                    <a:bodyPr/>
                    <a:lstStyle/>
                    <a:p>
                      <a:pPr marL="0" marR="0" lvl="0" indent="0" algn="ctr" rtl="0">
                        <a:lnSpc>
                          <a:spcPct val="115000"/>
                        </a:lnSpc>
                        <a:spcBef>
                          <a:spcPts val="0"/>
                        </a:spcBef>
                        <a:spcAft>
                          <a:spcPts val="0"/>
                        </a:spcAft>
                        <a:buClr>
                          <a:srgbClr val="000000"/>
                        </a:buClr>
                        <a:buSzPts val="1400"/>
                        <a:buFont typeface="Arial"/>
                        <a:buNone/>
                      </a:pPr>
                      <a:r>
                        <a:rPr lang="en" sz="1000" u="none" strike="noStrike" cap="none">
                          <a:latin typeface="Century Gothic"/>
                          <a:ea typeface="Century Gothic"/>
                          <a:cs typeface="Century Gothic"/>
                          <a:sym typeface="Century Gothic"/>
                        </a:rPr>
                        <a:t>87.94</a:t>
                      </a:r>
                      <a:endParaRPr sz="1000" u="none" strike="noStrike" cap="none">
                        <a:latin typeface="Century Gothic"/>
                        <a:ea typeface="Century Gothic"/>
                        <a:cs typeface="Century Gothic"/>
                        <a:sym typeface="Century Gothic"/>
                      </a:endParaRPr>
                    </a:p>
                  </a:txBody>
                  <a:tcPr marL="91425" marR="91425" marT="91425" marB="91425"/>
                </a:tc>
                <a:tc>
                  <a:txBody>
                    <a:bodyPr/>
                    <a:lstStyle/>
                    <a:p>
                      <a:pPr marL="0" marR="0" lvl="0" indent="0" algn="ctr" rtl="0">
                        <a:lnSpc>
                          <a:spcPct val="115000"/>
                        </a:lnSpc>
                        <a:spcBef>
                          <a:spcPts val="0"/>
                        </a:spcBef>
                        <a:spcAft>
                          <a:spcPts val="0"/>
                        </a:spcAft>
                        <a:buClr>
                          <a:srgbClr val="000000"/>
                        </a:buClr>
                        <a:buSzPts val="1400"/>
                        <a:buFont typeface="Arial"/>
                        <a:buNone/>
                      </a:pPr>
                      <a:r>
                        <a:rPr lang="en" sz="1000" u="none" strike="noStrike" cap="none">
                          <a:latin typeface="Century Gothic"/>
                          <a:ea typeface="Century Gothic"/>
                          <a:cs typeface="Century Gothic"/>
                          <a:sym typeface="Century Gothic"/>
                        </a:rPr>
                        <a:t>96.44</a:t>
                      </a:r>
                      <a:endParaRPr sz="1000" u="none" strike="noStrike" cap="none">
                        <a:latin typeface="Century Gothic"/>
                        <a:ea typeface="Century Gothic"/>
                        <a:cs typeface="Century Gothic"/>
                        <a:sym typeface="Century Gothic"/>
                      </a:endParaRPr>
                    </a:p>
                  </a:txBody>
                  <a:tcPr marL="91425" marR="91425" marT="91425" marB="91425"/>
                </a:tc>
                <a:tc>
                  <a:txBody>
                    <a:bodyPr/>
                    <a:lstStyle/>
                    <a:p>
                      <a:pPr marL="0" marR="0" lvl="0" indent="0" algn="ctr" rtl="0">
                        <a:lnSpc>
                          <a:spcPct val="115000"/>
                        </a:lnSpc>
                        <a:spcBef>
                          <a:spcPts val="0"/>
                        </a:spcBef>
                        <a:spcAft>
                          <a:spcPts val="0"/>
                        </a:spcAft>
                        <a:buClr>
                          <a:srgbClr val="000000"/>
                        </a:buClr>
                        <a:buSzPts val="1400"/>
                        <a:buFont typeface="Arial"/>
                        <a:buNone/>
                      </a:pPr>
                      <a:r>
                        <a:rPr lang="en" sz="1000" u="none" strike="noStrike" cap="none">
                          <a:latin typeface="Century Gothic"/>
                          <a:ea typeface="Century Gothic"/>
                          <a:cs typeface="Century Gothic"/>
                          <a:sym typeface="Century Gothic"/>
                        </a:rPr>
                        <a:t>77.10</a:t>
                      </a:r>
                      <a:endParaRPr sz="1000" u="none" strike="noStrike" cap="none">
                        <a:latin typeface="Century Gothic"/>
                        <a:ea typeface="Century Gothic"/>
                        <a:cs typeface="Century Gothic"/>
                        <a:sym typeface="Century Gothic"/>
                      </a:endParaRPr>
                    </a:p>
                  </a:txBody>
                  <a:tcPr marL="91425" marR="91425" marT="91425" marB="91425"/>
                </a:tc>
                <a:tc>
                  <a:txBody>
                    <a:bodyPr/>
                    <a:lstStyle/>
                    <a:p>
                      <a:pPr marL="0" marR="0" lvl="0" indent="0" algn="ctr" rtl="0">
                        <a:lnSpc>
                          <a:spcPct val="115000"/>
                        </a:lnSpc>
                        <a:spcBef>
                          <a:spcPts val="0"/>
                        </a:spcBef>
                        <a:spcAft>
                          <a:spcPts val="0"/>
                        </a:spcAft>
                        <a:buClr>
                          <a:srgbClr val="000000"/>
                        </a:buClr>
                        <a:buSzPts val="1400"/>
                        <a:buFont typeface="Arial"/>
                        <a:buNone/>
                      </a:pPr>
                      <a:r>
                        <a:rPr lang="en" sz="1000" u="none" strike="noStrike" cap="none">
                          <a:latin typeface="Century Gothic"/>
                          <a:ea typeface="Century Gothic"/>
                          <a:cs typeface="Century Gothic"/>
                          <a:sym typeface="Century Gothic"/>
                        </a:rPr>
                        <a:t>98.87</a:t>
                      </a:r>
                      <a:endParaRPr sz="1000" u="none" strike="noStrike" cap="none">
                        <a:latin typeface="Century Gothic"/>
                        <a:ea typeface="Century Gothic"/>
                        <a:cs typeface="Century Gothic"/>
                        <a:sym typeface="Century Gothic"/>
                      </a:endParaRPr>
                    </a:p>
                  </a:txBody>
                  <a:tcPr marL="91425" marR="91425" marT="91425" marB="91425"/>
                </a:tc>
                <a:tc>
                  <a:txBody>
                    <a:bodyPr/>
                    <a:lstStyle/>
                    <a:p>
                      <a:pPr marL="0" marR="0" lvl="0" indent="0" algn="ctr" rtl="0">
                        <a:lnSpc>
                          <a:spcPct val="115000"/>
                        </a:lnSpc>
                        <a:spcBef>
                          <a:spcPts val="0"/>
                        </a:spcBef>
                        <a:spcAft>
                          <a:spcPts val="0"/>
                        </a:spcAft>
                        <a:buClr>
                          <a:srgbClr val="000000"/>
                        </a:buClr>
                        <a:buSzPts val="1400"/>
                        <a:buFont typeface="Arial"/>
                        <a:buNone/>
                      </a:pPr>
                      <a:r>
                        <a:rPr lang="en" sz="1000" u="none" strike="noStrike" cap="none">
                          <a:latin typeface="Century Gothic"/>
                          <a:ea typeface="Century Gothic"/>
                          <a:cs typeface="Century Gothic"/>
                          <a:sym typeface="Century Gothic"/>
                        </a:rPr>
                        <a:t>84.71</a:t>
                      </a:r>
                      <a:endParaRPr sz="1000" u="none" strike="noStrike" cap="none">
                        <a:latin typeface="Century Gothic"/>
                        <a:ea typeface="Century Gothic"/>
                        <a:cs typeface="Century Gothic"/>
                        <a:sym typeface="Century Gothic"/>
                      </a:endParaRPr>
                    </a:p>
                  </a:txBody>
                  <a:tcPr marL="91425" marR="91425" marT="91425" marB="91425"/>
                </a:tc>
                <a:extLst>
                  <a:ext uri="{0D108BD9-81ED-4DB2-BD59-A6C34878D82A}">
                    <a16:rowId xmlns:a16="http://schemas.microsoft.com/office/drawing/2014/main" val="10001"/>
                  </a:ext>
                </a:extLst>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47"/>
        <p:cNvGrpSpPr/>
        <p:nvPr/>
      </p:nvGrpSpPr>
      <p:grpSpPr>
        <a:xfrm>
          <a:off x="0" y="0"/>
          <a:ext cx="0" cy="0"/>
          <a:chOff x="0" y="0"/>
          <a:chExt cx="0" cy="0"/>
        </a:xfrm>
      </p:grpSpPr>
      <p:sp>
        <p:nvSpPr>
          <p:cNvPr id="348" name="Google Shape;348;g24937ead0e2_0_30"/>
          <p:cNvSpPr txBox="1">
            <a:spLocks noGrp="1"/>
          </p:cNvSpPr>
          <p:nvPr>
            <p:ph type="title"/>
          </p:nvPr>
        </p:nvSpPr>
        <p:spPr>
          <a:xfrm>
            <a:off x="202550" y="289279"/>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200"/>
              <a:buNone/>
            </a:pPr>
            <a:r>
              <a:rPr lang="en">
                <a:solidFill>
                  <a:schemeClr val="lt2"/>
                </a:solidFill>
                <a:latin typeface="Century Gothic"/>
                <a:ea typeface="Century Gothic"/>
                <a:cs typeface="Century Gothic"/>
                <a:sym typeface="Century Gothic"/>
              </a:rPr>
              <a:t>Model Performance Evaluation Random Forest</a:t>
            </a:r>
            <a:endParaRPr>
              <a:solidFill>
                <a:schemeClr val="lt2"/>
              </a:solidFill>
              <a:latin typeface="Century Gothic"/>
              <a:ea typeface="Century Gothic"/>
              <a:cs typeface="Century Gothic"/>
              <a:sym typeface="Century Gothic"/>
            </a:endParaRPr>
          </a:p>
        </p:txBody>
      </p:sp>
      <p:sp>
        <p:nvSpPr>
          <p:cNvPr id="349" name="Google Shape;349;g24937ead0e2_0_30"/>
          <p:cNvSpPr txBox="1">
            <a:spLocks noGrp="1"/>
          </p:cNvSpPr>
          <p:nvPr>
            <p:ph type="body" idx="1"/>
          </p:nvPr>
        </p:nvSpPr>
        <p:spPr>
          <a:xfrm>
            <a:off x="202550" y="861975"/>
            <a:ext cx="8307900" cy="852600"/>
          </a:xfrm>
          <a:prstGeom prst="rect">
            <a:avLst/>
          </a:prstGeom>
          <a:noFill/>
          <a:ln>
            <a:noFill/>
          </a:ln>
        </p:spPr>
        <p:txBody>
          <a:bodyPr spcFirstLastPara="1" wrap="square" lIns="91425" tIns="91425" rIns="91425" bIns="91425" anchor="t" anchorCtr="0">
            <a:noAutofit/>
          </a:bodyPr>
          <a:lstStyle/>
          <a:p>
            <a:pPr marL="457200" lvl="0" indent="-317500" algn="l" rtl="0">
              <a:lnSpc>
                <a:spcPct val="115000"/>
              </a:lnSpc>
              <a:spcBef>
                <a:spcPts val="1000"/>
              </a:spcBef>
              <a:spcAft>
                <a:spcPts val="0"/>
              </a:spcAft>
              <a:buClr>
                <a:schemeClr val="dk1"/>
              </a:buClr>
              <a:buSzPts val="1400"/>
              <a:buFont typeface="Century Gothic"/>
              <a:buChar char="●"/>
            </a:pPr>
            <a:r>
              <a:rPr lang="en" sz="1400">
                <a:solidFill>
                  <a:schemeClr val="dk1"/>
                </a:solidFill>
                <a:latin typeface="Century Gothic"/>
                <a:ea typeface="Century Gothic"/>
                <a:cs typeface="Century Gothic"/>
                <a:sym typeface="Century Gothic"/>
              </a:rPr>
              <a:t>To what extent and in what ways have the attribute weights influenced the overall performance of the model?</a:t>
            </a:r>
            <a:endParaRPr sz="1400">
              <a:solidFill>
                <a:schemeClr val="dk1"/>
              </a:solidFill>
              <a:latin typeface="Century Gothic"/>
              <a:ea typeface="Century Gothic"/>
              <a:cs typeface="Century Gothic"/>
              <a:sym typeface="Century Gothic"/>
            </a:endParaRPr>
          </a:p>
          <a:p>
            <a:pPr marL="0" lvl="0" indent="0" algn="l" rtl="0">
              <a:lnSpc>
                <a:spcPct val="115000"/>
              </a:lnSpc>
              <a:spcBef>
                <a:spcPts val="1000"/>
              </a:spcBef>
              <a:spcAft>
                <a:spcPts val="0"/>
              </a:spcAft>
              <a:buSzPts val="1500"/>
              <a:buNone/>
            </a:pPr>
            <a:endParaRPr sz="1400">
              <a:solidFill>
                <a:schemeClr val="dk1"/>
              </a:solidFill>
              <a:latin typeface="Century Gothic"/>
              <a:ea typeface="Century Gothic"/>
              <a:cs typeface="Century Gothic"/>
              <a:sym typeface="Century Gothic"/>
            </a:endParaRPr>
          </a:p>
          <a:p>
            <a:pPr marL="0" lvl="0" indent="0" algn="l" rtl="0">
              <a:lnSpc>
                <a:spcPct val="115000"/>
              </a:lnSpc>
              <a:spcBef>
                <a:spcPts val="1000"/>
              </a:spcBef>
              <a:spcAft>
                <a:spcPts val="1000"/>
              </a:spcAft>
              <a:buSzPts val="1500"/>
              <a:buNone/>
            </a:pPr>
            <a:endParaRPr sz="1400">
              <a:solidFill>
                <a:schemeClr val="dk1"/>
              </a:solidFill>
              <a:latin typeface="Century Gothic"/>
              <a:ea typeface="Century Gothic"/>
              <a:cs typeface="Century Gothic"/>
              <a:sym typeface="Century Gothic"/>
            </a:endParaRPr>
          </a:p>
        </p:txBody>
      </p:sp>
      <p:pic>
        <p:nvPicPr>
          <p:cNvPr id="350" name="Google Shape;350;g24937ead0e2_0_30"/>
          <p:cNvPicPr preferRelativeResize="0"/>
          <p:nvPr/>
        </p:nvPicPr>
        <p:blipFill rotWithShape="1">
          <a:blip r:embed="rId3">
            <a:alphaModFix/>
          </a:blip>
          <a:srcRect/>
          <a:stretch/>
        </p:blipFill>
        <p:spPr>
          <a:xfrm>
            <a:off x="421288" y="1714575"/>
            <a:ext cx="5261055" cy="3139646"/>
          </a:xfrm>
          <a:prstGeom prst="rect">
            <a:avLst/>
          </a:prstGeom>
          <a:noFill/>
          <a:ln>
            <a:noFill/>
          </a:ln>
        </p:spPr>
      </p:pic>
      <p:sp>
        <p:nvSpPr>
          <p:cNvPr id="2" name="Google Shape;349;g24937ead0e2_0_30">
            <a:extLst>
              <a:ext uri="{FF2B5EF4-FFF2-40B4-BE49-F238E27FC236}">
                <a16:creationId xmlns:a16="http://schemas.microsoft.com/office/drawing/2014/main" id="{80F0485F-6B21-2C35-D49F-8C5AB3C37B9E}"/>
              </a:ext>
            </a:extLst>
          </p:cNvPr>
          <p:cNvSpPr txBox="1">
            <a:spLocks/>
          </p:cNvSpPr>
          <p:nvPr/>
        </p:nvSpPr>
        <p:spPr>
          <a:xfrm>
            <a:off x="5901080" y="1579202"/>
            <a:ext cx="3040370" cy="8526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23850" algn="l" rtl="0">
              <a:lnSpc>
                <a:spcPct val="115000"/>
              </a:lnSpc>
              <a:spcBef>
                <a:spcPts val="0"/>
              </a:spcBef>
              <a:spcAft>
                <a:spcPts val="0"/>
              </a:spcAft>
              <a:buClr>
                <a:schemeClr val="dk2"/>
              </a:buClr>
              <a:buSzPts val="1500"/>
              <a:buFont typeface="Nunito"/>
              <a:buChar char="●"/>
              <a:defRPr sz="1500" b="0" i="0" u="none" strike="noStrike" cap="none">
                <a:solidFill>
                  <a:schemeClr val="dk2"/>
                </a:solidFill>
                <a:latin typeface="Nunito"/>
                <a:ea typeface="Nunito"/>
                <a:cs typeface="Nunito"/>
                <a:sym typeface="Nunito"/>
              </a:defRPr>
            </a:lvl1pPr>
            <a:lvl2pPr marL="914400" marR="0" lvl="1" indent="-311150" algn="l" rtl="0">
              <a:lnSpc>
                <a:spcPct val="115000"/>
              </a:lnSpc>
              <a:spcBef>
                <a:spcPts val="1600"/>
              </a:spcBef>
              <a:spcAft>
                <a:spcPts val="0"/>
              </a:spcAft>
              <a:buClr>
                <a:schemeClr val="dk2"/>
              </a:buClr>
              <a:buSzPts val="1300"/>
              <a:buFont typeface="Nunito"/>
              <a:buChar char="○"/>
              <a:defRPr sz="1300" b="0" i="0" u="none" strike="noStrike" cap="none">
                <a:solidFill>
                  <a:schemeClr val="dk2"/>
                </a:solidFill>
                <a:latin typeface="Nunito"/>
                <a:ea typeface="Nunito"/>
                <a:cs typeface="Nunito"/>
                <a:sym typeface="Nunito"/>
              </a:defRPr>
            </a:lvl2pPr>
            <a:lvl3pPr marL="1371600" marR="0" lvl="2" indent="-304800" algn="l" rtl="0">
              <a:lnSpc>
                <a:spcPct val="115000"/>
              </a:lnSpc>
              <a:spcBef>
                <a:spcPts val="1600"/>
              </a:spcBef>
              <a:spcAft>
                <a:spcPts val="0"/>
              </a:spcAft>
              <a:buClr>
                <a:schemeClr val="dk2"/>
              </a:buClr>
              <a:buSzPts val="1200"/>
              <a:buFont typeface="Nunito"/>
              <a:buChar char="■"/>
              <a:defRPr sz="1200" b="0" i="0" u="none" strike="noStrike" cap="none">
                <a:solidFill>
                  <a:schemeClr val="dk2"/>
                </a:solidFill>
                <a:latin typeface="Nunito"/>
                <a:ea typeface="Nunito"/>
                <a:cs typeface="Nunito"/>
                <a:sym typeface="Nunito"/>
              </a:defRPr>
            </a:lvl3pPr>
            <a:lvl4pPr marL="1828800" marR="0" lvl="3" indent="-298450" algn="l" rtl="0">
              <a:lnSpc>
                <a:spcPct val="115000"/>
              </a:lnSpc>
              <a:spcBef>
                <a:spcPts val="1600"/>
              </a:spcBef>
              <a:spcAft>
                <a:spcPts val="0"/>
              </a:spcAft>
              <a:buClr>
                <a:schemeClr val="dk2"/>
              </a:buClr>
              <a:buSzPts val="1100"/>
              <a:buFont typeface="Nunito"/>
              <a:buChar char="●"/>
              <a:defRPr sz="1100" b="0" i="0" u="none" strike="noStrike" cap="none">
                <a:solidFill>
                  <a:schemeClr val="dk2"/>
                </a:solidFill>
                <a:latin typeface="Nunito"/>
                <a:ea typeface="Nunito"/>
                <a:cs typeface="Nunito"/>
                <a:sym typeface="Nunito"/>
              </a:defRPr>
            </a:lvl4pPr>
            <a:lvl5pPr marL="2286000" marR="0" lvl="4" indent="-292100" algn="l" rtl="0">
              <a:lnSpc>
                <a:spcPct val="115000"/>
              </a:lnSpc>
              <a:spcBef>
                <a:spcPts val="1600"/>
              </a:spcBef>
              <a:spcAft>
                <a:spcPts val="0"/>
              </a:spcAft>
              <a:buClr>
                <a:schemeClr val="dk2"/>
              </a:buClr>
              <a:buSzPts val="1000"/>
              <a:buFont typeface="Nunito"/>
              <a:buChar char="○"/>
              <a:defRPr sz="1000" b="0" i="0" u="none" strike="noStrike" cap="none">
                <a:solidFill>
                  <a:schemeClr val="dk2"/>
                </a:solidFill>
                <a:latin typeface="Nunito"/>
                <a:ea typeface="Nunito"/>
                <a:cs typeface="Nunito"/>
                <a:sym typeface="Nunito"/>
              </a:defRPr>
            </a:lvl5pPr>
            <a:lvl6pPr marL="2743200" marR="0" lvl="5" indent="-285750" algn="l" rtl="0">
              <a:lnSpc>
                <a:spcPct val="115000"/>
              </a:lnSpc>
              <a:spcBef>
                <a:spcPts val="1600"/>
              </a:spcBef>
              <a:spcAft>
                <a:spcPts val="0"/>
              </a:spcAft>
              <a:buClr>
                <a:schemeClr val="dk2"/>
              </a:buClr>
              <a:buSzPts val="900"/>
              <a:buFont typeface="Nunito"/>
              <a:buChar char="■"/>
              <a:defRPr sz="900" b="0" i="0" u="none" strike="noStrike" cap="none">
                <a:solidFill>
                  <a:schemeClr val="dk2"/>
                </a:solidFill>
                <a:latin typeface="Nunito"/>
                <a:ea typeface="Nunito"/>
                <a:cs typeface="Nunito"/>
                <a:sym typeface="Nunito"/>
              </a:defRPr>
            </a:lvl6pPr>
            <a:lvl7pPr marL="3200400" marR="0" lvl="6" indent="-279400" algn="l" rtl="0">
              <a:lnSpc>
                <a:spcPct val="115000"/>
              </a:lnSpc>
              <a:spcBef>
                <a:spcPts val="1600"/>
              </a:spcBef>
              <a:spcAft>
                <a:spcPts val="0"/>
              </a:spcAft>
              <a:buClr>
                <a:schemeClr val="dk2"/>
              </a:buClr>
              <a:buSzPts val="800"/>
              <a:buFont typeface="Nunito"/>
              <a:buChar char="●"/>
              <a:defRPr sz="800" b="0" i="0" u="none" strike="noStrike" cap="none">
                <a:solidFill>
                  <a:schemeClr val="dk2"/>
                </a:solidFill>
                <a:latin typeface="Nunito"/>
                <a:ea typeface="Nunito"/>
                <a:cs typeface="Nunito"/>
                <a:sym typeface="Nunito"/>
              </a:defRPr>
            </a:lvl7pPr>
            <a:lvl8pPr marL="3657600" marR="0" lvl="7" indent="-273050" algn="l" rtl="0">
              <a:lnSpc>
                <a:spcPct val="115000"/>
              </a:lnSpc>
              <a:spcBef>
                <a:spcPts val="1600"/>
              </a:spcBef>
              <a:spcAft>
                <a:spcPts val="0"/>
              </a:spcAft>
              <a:buClr>
                <a:schemeClr val="dk2"/>
              </a:buClr>
              <a:buSzPts val="700"/>
              <a:buFont typeface="Nunito"/>
              <a:buChar char="○"/>
              <a:defRPr sz="700" b="0" i="0" u="none" strike="noStrike" cap="none">
                <a:solidFill>
                  <a:schemeClr val="dk2"/>
                </a:solidFill>
                <a:latin typeface="Nunito"/>
                <a:ea typeface="Nunito"/>
                <a:cs typeface="Nunito"/>
                <a:sym typeface="Nunito"/>
              </a:defRPr>
            </a:lvl8pPr>
            <a:lvl9pPr marL="4114800" marR="0" lvl="8" indent="-266700" algn="l" rtl="0">
              <a:lnSpc>
                <a:spcPct val="115000"/>
              </a:lnSpc>
              <a:spcBef>
                <a:spcPts val="1600"/>
              </a:spcBef>
              <a:spcAft>
                <a:spcPts val="1600"/>
              </a:spcAft>
              <a:buClr>
                <a:schemeClr val="dk2"/>
              </a:buClr>
              <a:buSzPts val="600"/>
              <a:buFont typeface="Nunito"/>
              <a:buChar char="■"/>
              <a:defRPr sz="600" b="0" i="0" u="none" strike="noStrike" cap="none">
                <a:solidFill>
                  <a:schemeClr val="dk2"/>
                </a:solidFill>
                <a:latin typeface="Nunito"/>
                <a:ea typeface="Nunito"/>
                <a:cs typeface="Nunito"/>
                <a:sym typeface="Nunito"/>
              </a:defRPr>
            </a:lvl9pPr>
          </a:lstStyle>
          <a:p>
            <a:pPr indent="-317500">
              <a:spcBef>
                <a:spcPts val="1000"/>
              </a:spcBef>
              <a:buClr>
                <a:schemeClr val="dk1"/>
              </a:buClr>
              <a:buSzPts val="1400"/>
              <a:buFont typeface="Century Gothic"/>
              <a:buChar char="●"/>
            </a:pPr>
            <a:r>
              <a:rPr lang="en-US" sz="1400">
                <a:solidFill>
                  <a:schemeClr val="dk1"/>
                </a:solidFill>
                <a:latin typeface="Century Gothic"/>
                <a:ea typeface="Century Gothic"/>
                <a:cs typeface="Century Gothic"/>
                <a:sym typeface="Century Gothic"/>
              </a:rPr>
              <a:t>The Weighted Attributes have impacted the Random Forest because we can build Decision Trees with the Root Node containing a different Weighted Attribute</a:t>
            </a:r>
          </a:p>
          <a:p>
            <a:pPr indent="-317500">
              <a:spcBef>
                <a:spcPts val="1000"/>
              </a:spcBef>
              <a:buClr>
                <a:schemeClr val="dk1"/>
              </a:buClr>
              <a:buSzPts val="1400"/>
              <a:buFont typeface="Century Gothic"/>
              <a:buChar char="●"/>
            </a:pPr>
            <a:r>
              <a:rPr lang="en-US" sz="1400">
                <a:solidFill>
                  <a:schemeClr val="dk1"/>
                </a:solidFill>
                <a:latin typeface="Century Gothic"/>
                <a:ea typeface="Century Gothic"/>
                <a:cs typeface="Century Gothic"/>
                <a:sym typeface="Century Gothic"/>
              </a:rPr>
              <a:t>We can aggregate all that data to see if our model improves in all categories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54"/>
        <p:cNvGrpSpPr/>
        <p:nvPr/>
      </p:nvGrpSpPr>
      <p:grpSpPr>
        <a:xfrm>
          <a:off x="0" y="0"/>
          <a:ext cx="0" cy="0"/>
          <a:chOff x="0" y="0"/>
          <a:chExt cx="0" cy="0"/>
        </a:xfrm>
      </p:grpSpPr>
      <p:sp>
        <p:nvSpPr>
          <p:cNvPr id="355" name="Google Shape;355;g244d23124c0_1_174"/>
          <p:cNvSpPr txBox="1">
            <a:spLocks noGrp="1"/>
          </p:cNvSpPr>
          <p:nvPr>
            <p:ph type="title"/>
          </p:nvPr>
        </p:nvSpPr>
        <p:spPr>
          <a:xfrm>
            <a:off x="202550" y="136879"/>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200"/>
              <a:buNone/>
            </a:pPr>
            <a:r>
              <a:rPr lang="en">
                <a:solidFill>
                  <a:schemeClr val="lt2"/>
                </a:solidFill>
                <a:latin typeface="Century Gothic"/>
                <a:ea typeface="Century Gothic"/>
                <a:cs typeface="Century Gothic"/>
                <a:sym typeface="Century Gothic"/>
              </a:rPr>
              <a:t>Model Performance Evaluation Pruned Random Forest</a:t>
            </a:r>
            <a:endParaRPr>
              <a:solidFill>
                <a:schemeClr val="lt2"/>
              </a:solidFill>
              <a:latin typeface="Century Gothic"/>
              <a:ea typeface="Century Gothic"/>
              <a:cs typeface="Century Gothic"/>
              <a:sym typeface="Century Gothic"/>
            </a:endParaRPr>
          </a:p>
        </p:txBody>
      </p:sp>
      <p:sp>
        <p:nvSpPr>
          <p:cNvPr id="356" name="Google Shape;356;g244d23124c0_1_174"/>
          <p:cNvSpPr txBox="1">
            <a:spLocks noGrp="1"/>
          </p:cNvSpPr>
          <p:nvPr>
            <p:ph type="body" idx="1"/>
          </p:nvPr>
        </p:nvSpPr>
        <p:spPr>
          <a:xfrm>
            <a:off x="202550" y="709575"/>
            <a:ext cx="8307900" cy="852600"/>
          </a:xfrm>
          <a:prstGeom prst="rect">
            <a:avLst/>
          </a:prstGeom>
          <a:noFill/>
          <a:ln>
            <a:noFill/>
          </a:ln>
        </p:spPr>
        <p:txBody>
          <a:bodyPr spcFirstLastPara="1" wrap="square" lIns="91425" tIns="91425" rIns="91425" bIns="91425" anchor="t" anchorCtr="0">
            <a:noAutofit/>
          </a:bodyPr>
          <a:lstStyle/>
          <a:p>
            <a:pPr marL="457200" lvl="0" indent="-317500" algn="l" rtl="0">
              <a:spcBef>
                <a:spcPts val="1000"/>
              </a:spcBef>
              <a:spcAft>
                <a:spcPts val="0"/>
              </a:spcAft>
              <a:buClr>
                <a:schemeClr val="dk1"/>
              </a:buClr>
              <a:buSzPts val="1400"/>
              <a:buFont typeface="Century Gothic"/>
              <a:buChar char="●"/>
            </a:pPr>
            <a:r>
              <a:rPr lang="en" sz="1400">
                <a:solidFill>
                  <a:schemeClr val="dk1"/>
                </a:solidFill>
                <a:latin typeface="Century Gothic"/>
                <a:ea typeface="Century Gothic"/>
                <a:cs typeface="Century Gothic"/>
                <a:sym typeface="Century Gothic"/>
              </a:rPr>
              <a:t>Based on the evaluation metrics obtained from a pruned Random Forest, do you perceive any notable enhancements in performance? What factors do you believe contributed to this improved performance compared to the previous version?</a:t>
            </a:r>
          </a:p>
          <a:p>
            <a:pPr lvl="1" indent="-317500">
              <a:spcBef>
                <a:spcPts val="1000"/>
              </a:spcBef>
              <a:buClr>
                <a:schemeClr val="dk1"/>
              </a:buClr>
              <a:buSzPts val="1400"/>
              <a:buFont typeface="Century Gothic"/>
              <a:buChar char="●"/>
            </a:pPr>
            <a:r>
              <a:rPr lang="en" sz="1200">
                <a:solidFill>
                  <a:schemeClr val="dk1"/>
                </a:solidFill>
                <a:latin typeface="Century Gothic"/>
                <a:ea typeface="Century Gothic"/>
                <a:cs typeface="Century Gothic"/>
                <a:sym typeface="Century Gothic"/>
              </a:rPr>
              <a:t>Here we can see that our </a:t>
            </a:r>
            <a:r>
              <a:rPr lang="el-GR" sz="1200">
                <a:solidFill>
                  <a:schemeClr val="dk1"/>
                </a:solidFill>
                <a:latin typeface="Century Gothic"/>
                <a:ea typeface="Century Gothic"/>
                <a:cs typeface="Century Gothic"/>
                <a:sym typeface="Century Gothic"/>
              </a:rPr>
              <a:t>Δ</a:t>
            </a:r>
            <a:r>
              <a:rPr lang="en-US" sz="1200">
                <a:solidFill>
                  <a:schemeClr val="dk1"/>
                </a:solidFill>
                <a:latin typeface="Century Gothic"/>
                <a:ea typeface="Century Gothic"/>
                <a:cs typeface="Century Gothic"/>
                <a:sym typeface="Century Gothic"/>
              </a:rPr>
              <a:t> between Training and Testing data in the Pruned Random Forest is much less compared to the Random Forest model</a:t>
            </a:r>
          </a:p>
          <a:p>
            <a:pPr lvl="1" indent="-317500">
              <a:spcBef>
                <a:spcPts val="1000"/>
              </a:spcBef>
              <a:buClr>
                <a:schemeClr val="dk1"/>
              </a:buClr>
              <a:buSzPts val="1400"/>
              <a:buFont typeface="Century Gothic"/>
              <a:buChar char="●"/>
            </a:pPr>
            <a:r>
              <a:rPr lang="en-US" sz="1200">
                <a:solidFill>
                  <a:schemeClr val="dk1"/>
                </a:solidFill>
                <a:latin typeface="Century Gothic"/>
                <a:ea typeface="Century Gothic"/>
                <a:cs typeface="Century Gothic"/>
                <a:sym typeface="Century Gothic"/>
              </a:rPr>
              <a:t>This means that our model is now consistent across both data sets and will be more effective</a:t>
            </a:r>
          </a:p>
          <a:p>
            <a:pPr lvl="1" indent="-317500">
              <a:spcBef>
                <a:spcPts val="1000"/>
              </a:spcBef>
              <a:buClr>
                <a:schemeClr val="dk1"/>
              </a:buClr>
              <a:buSzPts val="1400"/>
              <a:buFont typeface="Century Gothic"/>
              <a:buChar char="●"/>
            </a:pPr>
            <a:r>
              <a:rPr lang="en-US" sz="1200">
                <a:solidFill>
                  <a:schemeClr val="dk1"/>
                </a:solidFill>
                <a:latin typeface="Century Gothic"/>
                <a:ea typeface="Century Gothic"/>
                <a:cs typeface="Century Gothic"/>
                <a:sym typeface="Century Gothic"/>
              </a:rPr>
              <a:t>This could be because we changed the weights of each of our Attributes </a:t>
            </a:r>
            <a:endParaRPr sz="1200">
              <a:solidFill>
                <a:schemeClr val="dk1"/>
              </a:solidFill>
              <a:latin typeface="Century Gothic"/>
              <a:ea typeface="Century Gothic"/>
              <a:cs typeface="Century Gothic"/>
              <a:sym typeface="Century Gothic"/>
            </a:endParaRPr>
          </a:p>
          <a:p>
            <a:pPr marL="0" lvl="0" indent="0" algn="l" rtl="0">
              <a:lnSpc>
                <a:spcPct val="115000"/>
              </a:lnSpc>
              <a:spcBef>
                <a:spcPts val="1000"/>
              </a:spcBef>
              <a:spcAft>
                <a:spcPts val="1000"/>
              </a:spcAft>
              <a:buSzPts val="1500"/>
              <a:buNone/>
            </a:pPr>
            <a:endParaRPr sz="1400">
              <a:solidFill>
                <a:schemeClr val="dk1"/>
              </a:solidFill>
              <a:latin typeface="Century Gothic"/>
              <a:ea typeface="Century Gothic"/>
              <a:cs typeface="Century Gothic"/>
              <a:sym typeface="Century Gothic"/>
            </a:endParaRPr>
          </a:p>
        </p:txBody>
      </p:sp>
      <p:graphicFrame>
        <p:nvGraphicFramePr>
          <p:cNvPr id="357" name="Google Shape;357;g244d23124c0_1_174"/>
          <p:cNvGraphicFramePr/>
          <p:nvPr>
            <p:extLst>
              <p:ext uri="{D42A27DB-BD31-4B8C-83A1-F6EECF244321}">
                <p14:modId xmlns:p14="http://schemas.microsoft.com/office/powerpoint/2010/main" val="1905739880"/>
              </p:ext>
            </p:extLst>
          </p:nvPr>
        </p:nvGraphicFramePr>
        <p:xfrm>
          <a:off x="1375737" y="3169886"/>
          <a:ext cx="6392525" cy="1474250"/>
        </p:xfrm>
        <a:graphic>
          <a:graphicData uri="http://schemas.openxmlformats.org/drawingml/2006/table">
            <a:tbl>
              <a:tblPr firstRow="1" bandRow="1">
                <a:noFill/>
                <a:tableStyleId>{DC789D89-7B42-48A2-8941-39F5C445BB0A}</a:tableStyleId>
              </a:tblPr>
              <a:tblGrid>
                <a:gridCol w="1232750">
                  <a:extLst>
                    <a:ext uri="{9D8B030D-6E8A-4147-A177-3AD203B41FA5}">
                      <a16:colId xmlns:a16="http://schemas.microsoft.com/office/drawing/2014/main" val="20000"/>
                    </a:ext>
                  </a:extLst>
                </a:gridCol>
                <a:gridCol w="799025">
                  <a:extLst>
                    <a:ext uri="{9D8B030D-6E8A-4147-A177-3AD203B41FA5}">
                      <a16:colId xmlns:a16="http://schemas.microsoft.com/office/drawing/2014/main" val="20001"/>
                    </a:ext>
                  </a:extLst>
                </a:gridCol>
                <a:gridCol w="826250">
                  <a:extLst>
                    <a:ext uri="{9D8B030D-6E8A-4147-A177-3AD203B41FA5}">
                      <a16:colId xmlns:a16="http://schemas.microsoft.com/office/drawing/2014/main" val="20002"/>
                    </a:ext>
                  </a:extLst>
                </a:gridCol>
                <a:gridCol w="794825">
                  <a:extLst>
                    <a:ext uri="{9D8B030D-6E8A-4147-A177-3AD203B41FA5}">
                      <a16:colId xmlns:a16="http://schemas.microsoft.com/office/drawing/2014/main" val="20003"/>
                    </a:ext>
                  </a:extLst>
                </a:gridCol>
                <a:gridCol w="913225">
                  <a:extLst>
                    <a:ext uri="{9D8B030D-6E8A-4147-A177-3AD203B41FA5}">
                      <a16:colId xmlns:a16="http://schemas.microsoft.com/office/drawing/2014/main" val="20004"/>
                    </a:ext>
                  </a:extLst>
                </a:gridCol>
                <a:gridCol w="913225">
                  <a:extLst>
                    <a:ext uri="{9D8B030D-6E8A-4147-A177-3AD203B41FA5}">
                      <a16:colId xmlns:a16="http://schemas.microsoft.com/office/drawing/2014/main" val="20005"/>
                    </a:ext>
                  </a:extLst>
                </a:gridCol>
                <a:gridCol w="913225">
                  <a:extLst>
                    <a:ext uri="{9D8B030D-6E8A-4147-A177-3AD203B41FA5}">
                      <a16:colId xmlns:a16="http://schemas.microsoft.com/office/drawing/2014/main" val="20006"/>
                    </a:ext>
                  </a:extLst>
                </a:gridCol>
              </a:tblGrid>
              <a:tr h="340150">
                <a:tc>
                  <a:txBody>
                    <a:bodyPr/>
                    <a:lstStyle/>
                    <a:p>
                      <a:pPr marL="0" marR="0" lvl="0" indent="0" algn="ctr" rtl="0">
                        <a:lnSpc>
                          <a:spcPct val="100000"/>
                        </a:lnSpc>
                        <a:spcBef>
                          <a:spcPts val="0"/>
                        </a:spcBef>
                        <a:spcAft>
                          <a:spcPts val="0"/>
                        </a:spcAft>
                        <a:buClr>
                          <a:srgbClr val="000000"/>
                        </a:buClr>
                        <a:buSzPts val="1200"/>
                        <a:buFont typeface="Arial"/>
                        <a:buNone/>
                      </a:pPr>
                      <a:r>
                        <a:rPr lang="en" sz="1000" u="none" strike="noStrike" cap="none">
                          <a:latin typeface="Century Gothic"/>
                          <a:ea typeface="Century Gothic"/>
                          <a:cs typeface="Century Gothic"/>
                          <a:sym typeface="Century Gothic"/>
                          <a:extLst>
                            <a:ext uri="http://customooxmlschemas.google.com/">
                              <go:slidesCustomData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 textRoundtripDataId="2"/>
                            </a:ext>
                          </a:extLst>
                        </a:rPr>
                        <a:t>Model </a:t>
                      </a:r>
                      <a:endParaRPr sz="1000" u="none" strike="noStrike" cap="none">
                        <a:latin typeface="Century Gothic"/>
                        <a:ea typeface="Century Gothic"/>
                        <a:cs typeface="Century Gothic"/>
                        <a:sym typeface="Century Gothic"/>
                      </a:endParaRPr>
                    </a:p>
                  </a:txBody>
                  <a:tcPr marL="91450" marR="91450" marT="45725" marB="45725" anchor="ctr">
                    <a:solidFill>
                      <a:schemeClr val="lt2"/>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 sz="1000" u="none" strike="noStrike" cap="none">
                          <a:latin typeface="Century Gothic"/>
                          <a:ea typeface="Century Gothic"/>
                          <a:cs typeface="Century Gothic"/>
                          <a:sym typeface="Century Gothic"/>
                        </a:rPr>
                        <a:t>Train Accuracy</a:t>
                      </a:r>
                      <a:endParaRPr sz="1000" u="none" strike="noStrike" cap="none">
                        <a:latin typeface="Century Gothic"/>
                        <a:ea typeface="Century Gothic"/>
                        <a:cs typeface="Century Gothic"/>
                        <a:sym typeface="Century Gothic"/>
                      </a:endParaRPr>
                    </a:p>
                  </a:txBody>
                  <a:tcPr marL="91450" marR="91450" marT="45725" marB="45725" anchor="ctr">
                    <a:solidFill>
                      <a:schemeClr val="lt2"/>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 sz="1000" u="none" strike="noStrike" cap="none">
                          <a:latin typeface="Century Gothic"/>
                          <a:ea typeface="Century Gothic"/>
                          <a:cs typeface="Century Gothic"/>
                          <a:sym typeface="Century Gothic"/>
                        </a:rPr>
                        <a:t>Test Accuracy</a:t>
                      </a:r>
                      <a:endParaRPr sz="1000" u="none" strike="noStrike" cap="none">
                        <a:latin typeface="Century Gothic"/>
                        <a:ea typeface="Century Gothic"/>
                        <a:cs typeface="Century Gothic"/>
                        <a:sym typeface="Century Gothic"/>
                      </a:endParaRPr>
                    </a:p>
                  </a:txBody>
                  <a:tcPr marL="91450" marR="91450" marT="45725" marB="45725" anchor="ctr">
                    <a:solidFill>
                      <a:schemeClr val="lt2"/>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 sz="1000" u="none" strike="noStrike" cap="none">
                          <a:latin typeface="Century Gothic"/>
                          <a:ea typeface="Century Gothic"/>
                          <a:cs typeface="Century Gothic"/>
                          <a:sym typeface="Century Gothic"/>
                        </a:rPr>
                        <a:t>Train Recall</a:t>
                      </a:r>
                      <a:endParaRPr sz="1000" u="none" strike="noStrike" cap="none">
                        <a:latin typeface="Century Gothic"/>
                        <a:ea typeface="Century Gothic"/>
                        <a:cs typeface="Century Gothic"/>
                        <a:sym typeface="Century Gothic"/>
                      </a:endParaRPr>
                    </a:p>
                  </a:txBody>
                  <a:tcPr marL="91450" marR="91450" marT="45725" marB="45725" anchor="ctr">
                    <a:solidFill>
                      <a:schemeClr val="lt2"/>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 sz="1000" u="none" strike="noStrike" cap="none">
                          <a:latin typeface="Century Gothic"/>
                          <a:ea typeface="Century Gothic"/>
                          <a:cs typeface="Century Gothic"/>
                          <a:sym typeface="Century Gothic"/>
                        </a:rPr>
                        <a:t>Test Recall</a:t>
                      </a:r>
                      <a:endParaRPr sz="1000" u="none" strike="noStrike" cap="none">
                        <a:latin typeface="Century Gothic"/>
                        <a:ea typeface="Century Gothic"/>
                        <a:cs typeface="Century Gothic"/>
                        <a:sym typeface="Century Gothic"/>
                      </a:endParaRPr>
                    </a:p>
                  </a:txBody>
                  <a:tcPr marL="91450" marR="91450" marT="45725" marB="45725" anchor="ctr">
                    <a:solidFill>
                      <a:schemeClr val="lt2"/>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 sz="1000" u="none" strike="noStrike" cap="none">
                          <a:latin typeface="Century Gothic"/>
                          <a:ea typeface="Century Gothic"/>
                          <a:cs typeface="Century Gothic"/>
                          <a:sym typeface="Century Gothic"/>
                        </a:rPr>
                        <a:t>Train Precision</a:t>
                      </a:r>
                      <a:endParaRPr sz="1000" u="none" strike="noStrike" cap="none">
                        <a:latin typeface="Century Gothic"/>
                        <a:ea typeface="Century Gothic"/>
                        <a:cs typeface="Century Gothic"/>
                        <a:sym typeface="Century Gothic"/>
                      </a:endParaRPr>
                    </a:p>
                  </a:txBody>
                  <a:tcPr marL="91450" marR="91450" marT="45725" marB="45725" anchor="ctr">
                    <a:solidFill>
                      <a:schemeClr val="lt2"/>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 sz="1000" u="none" strike="noStrike" cap="none">
                          <a:latin typeface="Century Gothic"/>
                          <a:ea typeface="Century Gothic"/>
                          <a:cs typeface="Century Gothic"/>
                          <a:sym typeface="Century Gothic"/>
                        </a:rPr>
                        <a:t>Test Precision</a:t>
                      </a:r>
                      <a:endParaRPr sz="1000" u="none" strike="noStrike" cap="none">
                        <a:latin typeface="Century Gothic"/>
                        <a:ea typeface="Century Gothic"/>
                        <a:cs typeface="Century Gothic"/>
                        <a:sym typeface="Century Gothic"/>
                      </a:endParaRPr>
                    </a:p>
                  </a:txBody>
                  <a:tcPr marL="91450" marR="91450" marT="45725" marB="45725" anchor="ctr">
                    <a:solidFill>
                      <a:schemeClr val="lt2"/>
                    </a:solidFill>
                  </a:tcPr>
                </a:tc>
                <a:extLst>
                  <a:ext uri="{0D108BD9-81ED-4DB2-BD59-A6C34878D82A}">
                    <a16:rowId xmlns:a16="http://schemas.microsoft.com/office/drawing/2014/main" val="10000"/>
                  </a:ext>
                </a:extLst>
              </a:tr>
              <a:tr h="452075">
                <a:tc>
                  <a:txBody>
                    <a:bodyPr/>
                    <a:lstStyle/>
                    <a:p>
                      <a:pPr marL="0" marR="0" lvl="0" indent="0" algn="ctr" rtl="0">
                        <a:lnSpc>
                          <a:spcPct val="100000"/>
                        </a:lnSpc>
                        <a:spcBef>
                          <a:spcPts val="0"/>
                        </a:spcBef>
                        <a:spcAft>
                          <a:spcPts val="0"/>
                        </a:spcAft>
                        <a:buClr>
                          <a:srgbClr val="000000"/>
                        </a:buClr>
                        <a:buSzPts val="1200"/>
                        <a:buFont typeface="Arial"/>
                        <a:buNone/>
                      </a:pPr>
                      <a:r>
                        <a:rPr lang="en" sz="1000" u="none" strike="noStrike" cap="none">
                          <a:latin typeface="Century Gothic"/>
                          <a:ea typeface="Century Gothic"/>
                          <a:cs typeface="Century Gothic"/>
                          <a:sym typeface="Century Gothic"/>
                        </a:rPr>
                        <a:t>Random Forest</a:t>
                      </a:r>
                      <a:endParaRPr sz="1000" u="none" strike="noStrike" cap="none">
                        <a:latin typeface="Century Gothic"/>
                        <a:ea typeface="Century Gothic"/>
                        <a:cs typeface="Century Gothic"/>
                        <a:sym typeface="Century Gothic"/>
                      </a:endParaRPr>
                    </a:p>
                  </a:txBody>
                  <a:tcPr marL="91450" marR="91450" marT="45725" marB="45725" anchor="ctr">
                    <a:lnB w="12700" cap="flat" cmpd="sng">
                      <a:solidFill>
                        <a:schemeClr val="lt1"/>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400"/>
                        <a:buFont typeface="Arial"/>
                        <a:buNone/>
                      </a:pPr>
                      <a:r>
                        <a:rPr lang="en" sz="1000" u="none" strike="noStrike" cap="none">
                          <a:latin typeface="Century Gothic"/>
                          <a:ea typeface="Century Gothic"/>
                          <a:cs typeface="Century Gothic"/>
                          <a:sym typeface="Century Gothic"/>
                        </a:rPr>
                        <a:t>98.47</a:t>
                      </a:r>
                      <a:endParaRPr sz="1000" u="none" strike="noStrike" cap="none">
                        <a:latin typeface="Century Gothic"/>
                        <a:ea typeface="Century Gothic"/>
                        <a:cs typeface="Century Gothic"/>
                        <a:sym typeface="Century Gothic"/>
                      </a:endParaRPr>
                    </a:p>
                  </a:txBody>
                  <a:tcPr marL="91425" marR="91425" marT="91425" marB="91425"/>
                </a:tc>
                <a:tc>
                  <a:txBody>
                    <a:bodyPr/>
                    <a:lstStyle/>
                    <a:p>
                      <a:pPr marL="0" marR="0" lvl="0" indent="0" algn="ctr" rtl="0">
                        <a:lnSpc>
                          <a:spcPct val="115000"/>
                        </a:lnSpc>
                        <a:spcBef>
                          <a:spcPts val="0"/>
                        </a:spcBef>
                        <a:spcAft>
                          <a:spcPts val="0"/>
                        </a:spcAft>
                        <a:buClr>
                          <a:srgbClr val="000000"/>
                        </a:buClr>
                        <a:buSzPts val="1400"/>
                        <a:buFont typeface="Arial"/>
                        <a:buNone/>
                      </a:pPr>
                      <a:r>
                        <a:rPr lang="en" sz="1000" u="none" strike="noStrike" cap="none">
                          <a:latin typeface="Century Gothic"/>
                          <a:ea typeface="Century Gothic"/>
                          <a:cs typeface="Century Gothic"/>
                          <a:sym typeface="Century Gothic"/>
                        </a:rPr>
                        <a:t>87.94</a:t>
                      </a:r>
                      <a:endParaRPr sz="1000" u="none" strike="noStrike" cap="none">
                        <a:latin typeface="Century Gothic"/>
                        <a:ea typeface="Century Gothic"/>
                        <a:cs typeface="Century Gothic"/>
                        <a:sym typeface="Century Gothic"/>
                      </a:endParaRPr>
                    </a:p>
                  </a:txBody>
                  <a:tcPr marL="91425" marR="91425" marT="91425" marB="91425"/>
                </a:tc>
                <a:tc>
                  <a:txBody>
                    <a:bodyPr/>
                    <a:lstStyle/>
                    <a:p>
                      <a:pPr marL="0" marR="0" lvl="0" indent="0" algn="ctr" rtl="0">
                        <a:lnSpc>
                          <a:spcPct val="115000"/>
                        </a:lnSpc>
                        <a:spcBef>
                          <a:spcPts val="0"/>
                        </a:spcBef>
                        <a:spcAft>
                          <a:spcPts val="0"/>
                        </a:spcAft>
                        <a:buClr>
                          <a:srgbClr val="000000"/>
                        </a:buClr>
                        <a:buSzPts val="1400"/>
                        <a:buFont typeface="Arial"/>
                        <a:buNone/>
                      </a:pPr>
                      <a:r>
                        <a:rPr lang="en" sz="1000" u="none" strike="noStrike" cap="none">
                          <a:latin typeface="Century Gothic"/>
                          <a:ea typeface="Century Gothic"/>
                          <a:cs typeface="Century Gothic"/>
                          <a:sym typeface="Century Gothic"/>
                        </a:rPr>
                        <a:t>96.44</a:t>
                      </a:r>
                      <a:endParaRPr sz="1000" u="none" strike="noStrike" cap="none">
                        <a:latin typeface="Century Gothic"/>
                        <a:ea typeface="Century Gothic"/>
                        <a:cs typeface="Century Gothic"/>
                        <a:sym typeface="Century Gothic"/>
                      </a:endParaRPr>
                    </a:p>
                  </a:txBody>
                  <a:tcPr marL="91425" marR="91425" marT="91425" marB="91425"/>
                </a:tc>
                <a:tc>
                  <a:txBody>
                    <a:bodyPr/>
                    <a:lstStyle/>
                    <a:p>
                      <a:pPr marL="0" marR="0" lvl="0" indent="0" algn="ctr" rtl="0">
                        <a:lnSpc>
                          <a:spcPct val="115000"/>
                        </a:lnSpc>
                        <a:spcBef>
                          <a:spcPts val="0"/>
                        </a:spcBef>
                        <a:spcAft>
                          <a:spcPts val="0"/>
                        </a:spcAft>
                        <a:buClr>
                          <a:srgbClr val="000000"/>
                        </a:buClr>
                        <a:buSzPts val="1400"/>
                        <a:buFont typeface="Arial"/>
                        <a:buNone/>
                      </a:pPr>
                      <a:r>
                        <a:rPr lang="en" sz="1000" u="none" strike="noStrike" cap="none">
                          <a:latin typeface="Century Gothic"/>
                          <a:ea typeface="Century Gothic"/>
                          <a:cs typeface="Century Gothic"/>
                          <a:sym typeface="Century Gothic"/>
                        </a:rPr>
                        <a:t>77.10</a:t>
                      </a:r>
                      <a:endParaRPr sz="1000" u="none" strike="noStrike" cap="none">
                        <a:latin typeface="Century Gothic"/>
                        <a:ea typeface="Century Gothic"/>
                        <a:cs typeface="Century Gothic"/>
                        <a:sym typeface="Century Gothic"/>
                      </a:endParaRPr>
                    </a:p>
                  </a:txBody>
                  <a:tcPr marL="91425" marR="91425" marT="91425" marB="91425"/>
                </a:tc>
                <a:tc>
                  <a:txBody>
                    <a:bodyPr/>
                    <a:lstStyle/>
                    <a:p>
                      <a:pPr marL="0" marR="0" lvl="0" indent="0" algn="ctr" rtl="0">
                        <a:lnSpc>
                          <a:spcPct val="115000"/>
                        </a:lnSpc>
                        <a:spcBef>
                          <a:spcPts val="0"/>
                        </a:spcBef>
                        <a:spcAft>
                          <a:spcPts val="0"/>
                        </a:spcAft>
                        <a:buClr>
                          <a:srgbClr val="000000"/>
                        </a:buClr>
                        <a:buSzPts val="1400"/>
                        <a:buFont typeface="Arial"/>
                        <a:buNone/>
                      </a:pPr>
                      <a:r>
                        <a:rPr lang="en" sz="1000" u="none" strike="noStrike" cap="none">
                          <a:latin typeface="Century Gothic"/>
                          <a:ea typeface="Century Gothic"/>
                          <a:cs typeface="Century Gothic"/>
                          <a:sym typeface="Century Gothic"/>
                        </a:rPr>
                        <a:t>98.87</a:t>
                      </a:r>
                      <a:endParaRPr sz="1000" u="none" strike="noStrike" cap="none">
                        <a:latin typeface="Century Gothic"/>
                        <a:ea typeface="Century Gothic"/>
                        <a:cs typeface="Century Gothic"/>
                        <a:sym typeface="Century Gothic"/>
                      </a:endParaRPr>
                    </a:p>
                  </a:txBody>
                  <a:tcPr marL="91425" marR="91425" marT="91425" marB="91425"/>
                </a:tc>
                <a:tc>
                  <a:txBody>
                    <a:bodyPr/>
                    <a:lstStyle/>
                    <a:p>
                      <a:pPr marL="0" marR="0" lvl="0" indent="0" algn="ctr" rtl="0">
                        <a:lnSpc>
                          <a:spcPct val="115000"/>
                        </a:lnSpc>
                        <a:spcBef>
                          <a:spcPts val="0"/>
                        </a:spcBef>
                        <a:spcAft>
                          <a:spcPts val="0"/>
                        </a:spcAft>
                        <a:buClr>
                          <a:srgbClr val="000000"/>
                        </a:buClr>
                        <a:buSzPts val="1400"/>
                        <a:buFont typeface="Arial"/>
                        <a:buNone/>
                      </a:pPr>
                      <a:r>
                        <a:rPr lang="en" sz="1000" u="none" strike="noStrike" cap="none">
                          <a:latin typeface="Century Gothic"/>
                          <a:ea typeface="Century Gothic"/>
                          <a:cs typeface="Century Gothic"/>
                          <a:sym typeface="Century Gothic"/>
                        </a:rPr>
                        <a:t>84.71</a:t>
                      </a:r>
                      <a:endParaRPr sz="1000" u="none" strike="noStrike" cap="none">
                        <a:latin typeface="Century Gothic"/>
                        <a:ea typeface="Century Gothic"/>
                        <a:cs typeface="Century Gothic"/>
                        <a:sym typeface="Century Gothic"/>
                      </a:endParaRPr>
                    </a:p>
                  </a:txBody>
                  <a:tcPr marL="91425" marR="91425" marT="91425" marB="91425"/>
                </a:tc>
                <a:extLst>
                  <a:ext uri="{0D108BD9-81ED-4DB2-BD59-A6C34878D82A}">
                    <a16:rowId xmlns:a16="http://schemas.microsoft.com/office/drawing/2014/main" val="10001"/>
                  </a:ext>
                </a:extLst>
              </a:tr>
              <a:tr h="625925">
                <a:tc>
                  <a:txBody>
                    <a:bodyPr/>
                    <a:lstStyle/>
                    <a:p>
                      <a:pPr marL="0" marR="0" lvl="0" indent="0" algn="ctr" rtl="0">
                        <a:lnSpc>
                          <a:spcPct val="100000"/>
                        </a:lnSpc>
                        <a:spcBef>
                          <a:spcPts val="0"/>
                        </a:spcBef>
                        <a:spcAft>
                          <a:spcPts val="0"/>
                        </a:spcAft>
                        <a:buClr>
                          <a:srgbClr val="000000"/>
                        </a:buClr>
                        <a:buSzPts val="1200"/>
                        <a:buFont typeface="Arial"/>
                        <a:buNone/>
                      </a:pPr>
                      <a:r>
                        <a:rPr lang="en" sz="1000" u="none" strike="noStrike" cap="none">
                          <a:latin typeface="Century Gothic"/>
                          <a:ea typeface="Century Gothic"/>
                          <a:cs typeface="Century Gothic"/>
                          <a:sym typeface="Century Gothic"/>
                        </a:rPr>
                        <a:t>Random Forest - Pruned</a:t>
                      </a:r>
                      <a:endParaRPr sz="1000" u="none" strike="noStrike" cap="none">
                        <a:latin typeface="Century Gothic"/>
                        <a:ea typeface="Century Gothic"/>
                        <a:cs typeface="Century Gothic"/>
                        <a:sym typeface="Century Gothic"/>
                      </a:endParaRPr>
                    </a:p>
                  </a:txBody>
                  <a:tcPr marL="91450" marR="91450" marT="45725" marB="45725" anchor="ctr">
                    <a:lnL w="12700" cap="flat" cmpd="sng">
                      <a:solidFill>
                        <a:schemeClr val="lt1"/>
                      </a:solidFill>
                      <a:prstDash val="solid"/>
                      <a:round/>
                      <a:headEnd type="none" w="sm" len="sm"/>
                      <a:tailEnd type="none" w="sm" len="sm"/>
                    </a:lnL>
                    <a:lnT w="127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EFEFEF"/>
                    </a:solidFill>
                  </a:tcPr>
                </a:tc>
                <a:tc>
                  <a:txBody>
                    <a:bodyPr/>
                    <a:lstStyle/>
                    <a:p>
                      <a:pPr marL="0" marR="0" lvl="0" indent="0" algn="ctr" rtl="0">
                        <a:lnSpc>
                          <a:spcPct val="115000"/>
                        </a:lnSpc>
                        <a:spcBef>
                          <a:spcPts val="0"/>
                        </a:spcBef>
                        <a:spcAft>
                          <a:spcPts val="0"/>
                        </a:spcAft>
                        <a:buClr>
                          <a:srgbClr val="000000"/>
                        </a:buClr>
                        <a:buSzPts val="1400"/>
                        <a:buFont typeface="Arial"/>
                        <a:buNone/>
                      </a:pPr>
                      <a:r>
                        <a:rPr lang="en" sz="1000" u="none" strike="noStrike" cap="none">
                          <a:latin typeface="Century Gothic"/>
                          <a:ea typeface="Century Gothic"/>
                          <a:cs typeface="Century Gothic"/>
                          <a:sym typeface="Century Gothic"/>
                        </a:rPr>
                        <a:t>87.32</a:t>
                      </a:r>
                      <a:endParaRPr sz="1000" u="none" strike="noStrike" cap="none">
                        <a:latin typeface="Century Gothic"/>
                        <a:ea typeface="Century Gothic"/>
                        <a:cs typeface="Century Gothic"/>
                        <a:sym typeface="Century Gothic"/>
                      </a:endParaRPr>
                    </a:p>
                  </a:txBody>
                  <a:tcPr marL="91425" marR="91425" marT="91425" marB="91425"/>
                </a:tc>
                <a:tc>
                  <a:txBody>
                    <a:bodyPr/>
                    <a:lstStyle/>
                    <a:p>
                      <a:pPr marL="0" marR="0" lvl="0" indent="0" algn="ctr" rtl="0">
                        <a:lnSpc>
                          <a:spcPct val="115000"/>
                        </a:lnSpc>
                        <a:spcBef>
                          <a:spcPts val="0"/>
                        </a:spcBef>
                        <a:spcAft>
                          <a:spcPts val="0"/>
                        </a:spcAft>
                        <a:buClr>
                          <a:srgbClr val="000000"/>
                        </a:buClr>
                        <a:buSzPts val="1400"/>
                        <a:buFont typeface="Arial"/>
                        <a:buNone/>
                      </a:pPr>
                      <a:r>
                        <a:rPr lang="en" sz="1000" u="none" strike="noStrike" cap="none">
                          <a:latin typeface="Century Gothic"/>
                          <a:ea typeface="Century Gothic"/>
                          <a:cs typeface="Century Gothic"/>
                          <a:sym typeface="Century Gothic"/>
                        </a:rPr>
                        <a:t>85.04</a:t>
                      </a:r>
                      <a:endParaRPr sz="1000" u="none" strike="noStrike" cap="none">
                        <a:latin typeface="Century Gothic"/>
                        <a:ea typeface="Century Gothic"/>
                        <a:cs typeface="Century Gothic"/>
                        <a:sym typeface="Century Gothic"/>
                      </a:endParaRPr>
                    </a:p>
                  </a:txBody>
                  <a:tcPr marL="91425" marR="91425" marT="91425" marB="91425"/>
                </a:tc>
                <a:tc>
                  <a:txBody>
                    <a:bodyPr/>
                    <a:lstStyle/>
                    <a:p>
                      <a:pPr marL="0" marR="0" lvl="0" indent="0" algn="ctr" rtl="0">
                        <a:lnSpc>
                          <a:spcPct val="115000"/>
                        </a:lnSpc>
                        <a:spcBef>
                          <a:spcPts val="0"/>
                        </a:spcBef>
                        <a:spcAft>
                          <a:spcPts val="0"/>
                        </a:spcAft>
                        <a:buClr>
                          <a:srgbClr val="000000"/>
                        </a:buClr>
                        <a:buSzPts val="1400"/>
                        <a:buFont typeface="Arial"/>
                        <a:buNone/>
                      </a:pPr>
                      <a:r>
                        <a:rPr lang="en" sz="1000" u="none" strike="noStrike" cap="none">
                          <a:latin typeface="Century Gothic"/>
                          <a:ea typeface="Century Gothic"/>
                          <a:cs typeface="Century Gothic"/>
                          <a:sym typeface="Century Gothic"/>
                        </a:rPr>
                        <a:t>69.86</a:t>
                      </a:r>
                      <a:endParaRPr sz="1000" u="none" strike="noStrike" cap="none">
                        <a:latin typeface="Century Gothic"/>
                        <a:ea typeface="Century Gothic"/>
                        <a:cs typeface="Century Gothic"/>
                        <a:sym typeface="Century Gothic"/>
                      </a:endParaRPr>
                    </a:p>
                  </a:txBody>
                  <a:tcPr marL="91425" marR="91425" marT="91425" marB="91425"/>
                </a:tc>
                <a:tc>
                  <a:txBody>
                    <a:bodyPr/>
                    <a:lstStyle/>
                    <a:p>
                      <a:pPr marL="0" marR="0" lvl="0" indent="0" algn="ctr" rtl="0">
                        <a:lnSpc>
                          <a:spcPct val="115000"/>
                        </a:lnSpc>
                        <a:spcBef>
                          <a:spcPts val="0"/>
                        </a:spcBef>
                        <a:spcAft>
                          <a:spcPts val="0"/>
                        </a:spcAft>
                        <a:buClr>
                          <a:srgbClr val="000000"/>
                        </a:buClr>
                        <a:buSzPts val="1400"/>
                        <a:buFont typeface="Arial"/>
                        <a:buNone/>
                      </a:pPr>
                      <a:r>
                        <a:rPr lang="en" sz="1000" u="none" strike="noStrike" cap="none">
                          <a:latin typeface="Century Gothic"/>
                          <a:ea typeface="Century Gothic"/>
                          <a:cs typeface="Century Gothic"/>
                          <a:sym typeface="Century Gothic"/>
                        </a:rPr>
                        <a:t>66.22</a:t>
                      </a:r>
                      <a:endParaRPr sz="1000" u="none" strike="noStrike" cap="none">
                        <a:latin typeface="Century Gothic"/>
                        <a:ea typeface="Century Gothic"/>
                        <a:cs typeface="Century Gothic"/>
                        <a:sym typeface="Century Gothic"/>
                      </a:endParaRPr>
                    </a:p>
                  </a:txBody>
                  <a:tcPr marL="91425" marR="91425" marT="91425" marB="91425"/>
                </a:tc>
                <a:tc>
                  <a:txBody>
                    <a:bodyPr/>
                    <a:lstStyle/>
                    <a:p>
                      <a:pPr marL="0" marR="0" lvl="0" indent="0" algn="ctr" rtl="0">
                        <a:lnSpc>
                          <a:spcPct val="115000"/>
                        </a:lnSpc>
                        <a:spcBef>
                          <a:spcPts val="0"/>
                        </a:spcBef>
                        <a:spcAft>
                          <a:spcPts val="0"/>
                        </a:spcAft>
                        <a:buClr>
                          <a:srgbClr val="000000"/>
                        </a:buClr>
                        <a:buSzPts val="1400"/>
                        <a:buFont typeface="Arial"/>
                        <a:buNone/>
                      </a:pPr>
                      <a:r>
                        <a:rPr lang="en" sz="1000" u="none" strike="noStrike" cap="none">
                          <a:latin typeface="Century Gothic"/>
                          <a:ea typeface="Century Gothic"/>
                          <a:cs typeface="Century Gothic"/>
                          <a:sym typeface="Century Gothic"/>
                        </a:rPr>
                        <a:t>89.09</a:t>
                      </a:r>
                      <a:endParaRPr sz="1000" u="none" strike="noStrike" cap="none">
                        <a:latin typeface="Century Gothic"/>
                        <a:ea typeface="Century Gothic"/>
                        <a:cs typeface="Century Gothic"/>
                        <a:sym typeface="Century Gothic"/>
                      </a:endParaRPr>
                    </a:p>
                  </a:txBody>
                  <a:tcPr marL="91425" marR="91425" marT="91425" marB="91425"/>
                </a:tc>
                <a:tc>
                  <a:txBody>
                    <a:bodyPr/>
                    <a:lstStyle/>
                    <a:p>
                      <a:pPr marL="0" marR="0" lvl="0" indent="0" algn="ctr" rtl="0">
                        <a:lnSpc>
                          <a:spcPct val="115000"/>
                        </a:lnSpc>
                        <a:spcBef>
                          <a:spcPts val="0"/>
                        </a:spcBef>
                        <a:spcAft>
                          <a:spcPts val="0"/>
                        </a:spcAft>
                        <a:buClr>
                          <a:srgbClr val="000000"/>
                        </a:buClr>
                        <a:buSzPts val="1400"/>
                        <a:buFont typeface="Arial"/>
                        <a:buNone/>
                      </a:pPr>
                      <a:r>
                        <a:rPr lang="en" sz="1000" u="none" strike="noStrike" cap="none">
                          <a:latin typeface="Century Gothic"/>
                          <a:ea typeface="Century Gothic"/>
                          <a:cs typeface="Century Gothic"/>
                          <a:sym typeface="Century Gothic"/>
                        </a:rPr>
                        <a:t>84.77</a:t>
                      </a:r>
                      <a:endParaRPr sz="1000" u="none" strike="noStrike" cap="none">
                        <a:latin typeface="Century Gothic"/>
                        <a:ea typeface="Century Gothic"/>
                        <a:cs typeface="Century Gothic"/>
                        <a:sym typeface="Century Gothic"/>
                      </a:endParaRPr>
                    </a:p>
                  </a:txBody>
                  <a:tcPr marL="91425" marR="91425" marT="91425" marB="91425"/>
                </a:tc>
                <a:extLst>
                  <a:ext uri="{0D108BD9-81ED-4DB2-BD59-A6C34878D82A}">
                    <a16:rowId xmlns:a16="http://schemas.microsoft.com/office/drawing/2014/main" val="10002"/>
                  </a:ext>
                </a:extLst>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61"/>
        <p:cNvGrpSpPr/>
        <p:nvPr/>
      </p:nvGrpSpPr>
      <p:grpSpPr>
        <a:xfrm>
          <a:off x="0" y="0"/>
          <a:ext cx="0" cy="0"/>
          <a:chOff x="0" y="0"/>
          <a:chExt cx="0" cy="0"/>
        </a:xfrm>
      </p:grpSpPr>
      <p:sp>
        <p:nvSpPr>
          <p:cNvPr id="362" name="Google Shape;362;g24937ead0e2_0_38"/>
          <p:cNvSpPr txBox="1">
            <a:spLocks noGrp="1"/>
          </p:cNvSpPr>
          <p:nvPr>
            <p:ph type="title"/>
          </p:nvPr>
        </p:nvSpPr>
        <p:spPr>
          <a:xfrm>
            <a:off x="202550" y="136879"/>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200"/>
              <a:buNone/>
            </a:pPr>
            <a:r>
              <a:rPr lang="en">
                <a:solidFill>
                  <a:schemeClr val="lt2"/>
                </a:solidFill>
                <a:latin typeface="Century Gothic"/>
                <a:ea typeface="Century Gothic"/>
                <a:cs typeface="Century Gothic"/>
                <a:sym typeface="Century Gothic"/>
              </a:rPr>
              <a:t>Model Performance Evaluation Pruned Random Forest</a:t>
            </a:r>
            <a:endParaRPr>
              <a:solidFill>
                <a:schemeClr val="lt2"/>
              </a:solidFill>
              <a:latin typeface="Century Gothic"/>
              <a:ea typeface="Century Gothic"/>
              <a:cs typeface="Century Gothic"/>
              <a:sym typeface="Century Gothic"/>
            </a:endParaRPr>
          </a:p>
        </p:txBody>
      </p:sp>
      <p:sp>
        <p:nvSpPr>
          <p:cNvPr id="363" name="Google Shape;363;g24937ead0e2_0_38"/>
          <p:cNvSpPr txBox="1">
            <a:spLocks noGrp="1"/>
          </p:cNvSpPr>
          <p:nvPr>
            <p:ph type="body" idx="1"/>
          </p:nvPr>
        </p:nvSpPr>
        <p:spPr>
          <a:xfrm>
            <a:off x="202550" y="709575"/>
            <a:ext cx="8307900" cy="852600"/>
          </a:xfrm>
          <a:prstGeom prst="rect">
            <a:avLst/>
          </a:prstGeom>
          <a:noFill/>
          <a:ln>
            <a:noFill/>
          </a:ln>
        </p:spPr>
        <p:txBody>
          <a:bodyPr spcFirstLastPara="1" wrap="square" lIns="91425" tIns="91425" rIns="91425" bIns="91425" anchor="t" anchorCtr="0">
            <a:noAutofit/>
          </a:bodyPr>
          <a:lstStyle/>
          <a:p>
            <a:pPr marL="457200" lvl="0" indent="-317500" algn="l" rtl="0">
              <a:spcBef>
                <a:spcPts val="1000"/>
              </a:spcBef>
              <a:spcAft>
                <a:spcPts val="0"/>
              </a:spcAft>
              <a:buClr>
                <a:schemeClr val="dk1"/>
              </a:buClr>
              <a:buSzPts val="1400"/>
              <a:buFont typeface="Century Gothic"/>
              <a:buChar char="●"/>
            </a:pPr>
            <a:r>
              <a:rPr lang="en" sz="1400">
                <a:solidFill>
                  <a:schemeClr val="dk1"/>
                </a:solidFill>
                <a:latin typeface="Century Gothic"/>
                <a:ea typeface="Century Gothic"/>
                <a:cs typeface="Century Gothic"/>
                <a:sym typeface="Century Gothic"/>
              </a:rPr>
              <a:t>To what extent and in what ways have the attribute weights influenced the overall performance of the model?</a:t>
            </a:r>
            <a:endParaRPr sz="1400">
              <a:solidFill>
                <a:schemeClr val="dk1"/>
              </a:solidFill>
              <a:latin typeface="Century Gothic"/>
              <a:ea typeface="Century Gothic"/>
              <a:cs typeface="Century Gothic"/>
              <a:sym typeface="Century Gothic"/>
            </a:endParaRPr>
          </a:p>
          <a:p>
            <a:pPr marL="0" lvl="0" indent="0" algn="l" rtl="0">
              <a:lnSpc>
                <a:spcPct val="115000"/>
              </a:lnSpc>
              <a:spcBef>
                <a:spcPts val="1000"/>
              </a:spcBef>
              <a:spcAft>
                <a:spcPts val="1000"/>
              </a:spcAft>
              <a:buSzPts val="1500"/>
              <a:buNone/>
            </a:pPr>
            <a:endParaRPr sz="1400">
              <a:solidFill>
                <a:schemeClr val="dk1"/>
              </a:solidFill>
              <a:latin typeface="Century Gothic"/>
              <a:ea typeface="Century Gothic"/>
              <a:cs typeface="Century Gothic"/>
              <a:sym typeface="Century Gothic"/>
            </a:endParaRPr>
          </a:p>
        </p:txBody>
      </p:sp>
      <p:pic>
        <p:nvPicPr>
          <p:cNvPr id="364" name="Google Shape;364;g24937ead0e2_0_38"/>
          <p:cNvPicPr preferRelativeResize="0"/>
          <p:nvPr/>
        </p:nvPicPr>
        <p:blipFill rotWithShape="1">
          <a:blip r:embed="rId3">
            <a:alphaModFix/>
          </a:blip>
          <a:srcRect/>
          <a:stretch/>
        </p:blipFill>
        <p:spPr>
          <a:xfrm>
            <a:off x="202550" y="1575782"/>
            <a:ext cx="5440913" cy="3121913"/>
          </a:xfrm>
          <a:prstGeom prst="rect">
            <a:avLst/>
          </a:prstGeom>
          <a:noFill/>
          <a:ln>
            <a:noFill/>
          </a:ln>
        </p:spPr>
      </p:pic>
      <p:sp>
        <p:nvSpPr>
          <p:cNvPr id="2" name="Google Shape;363;g24937ead0e2_0_38">
            <a:extLst>
              <a:ext uri="{FF2B5EF4-FFF2-40B4-BE49-F238E27FC236}">
                <a16:creationId xmlns:a16="http://schemas.microsoft.com/office/drawing/2014/main" id="{44BD64FC-10F0-18B1-4C2D-2FBDC79D2F21}"/>
              </a:ext>
            </a:extLst>
          </p:cNvPr>
          <p:cNvSpPr txBox="1">
            <a:spLocks/>
          </p:cNvSpPr>
          <p:nvPr/>
        </p:nvSpPr>
        <p:spPr>
          <a:xfrm>
            <a:off x="5643463" y="1562175"/>
            <a:ext cx="3297987" cy="8526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23850" algn="l" rtl="0">
              <a:lnSpc>
                <a:spcPct val="115000"/>
              </a:lnSpc>
              <a:spcBef>
                <a:spcPts val="0"/>
              </a:spcBef>
              <a:spcAft>
                <a:spcPts val="0"/>
              </a:spcAft>
              <a:buClr>
                <a:schemeClr val="dk2"/>
              </a:buClr>
              <a:buSzPts val="1500"/>
              <a:buFont typeface="Nunito"/>
              <a:buChar char="●"/>
              <a:defRPr sz="1500" b="0" i="0" u="none" strike="noStrike" cap="none">
                <a:solidFill>
                  <a:schemeClr val="dk2"/>
                </a:solidFill>
                <a:latin typeface="Nunito"/>
                <a:ea typeface="Nunito"/>
                <a:cs typeface="Nunito"/>
                <a:sym typeface="Nunito"/>
              </a:defRPr>
            </a:lvl1pPr>
            <a:lvl2pPr marL="914400" marR="0" lvl="1" indent="-311150" algn="l" rtl="0">
              <a:lnSpc>
                <a:spcPct val="115000"/>
              </a:lnSpc>
              <a:spcBef>
                <a:spcPts val="1600"/>
              </a:spcBef>
              <a:spcAft>
                <a:spcPts val="0"/>
              </a:spcAft>
              <a:buClr>
                <a:schemeClr val="dk2"/>
              </a:buClr>
              <a:buSzPts val="1300"/>
              <a:buFont typeface="Nunito"/>
              <a:buChar char="○"/>
              <a:defRPr sz="1300" b="0" i="0" u="none" strike="noStrike" cap="none">
                <a:solidFill>
                  <a:schemeClr val="dk2"/>
                </a:solidFill>
                <a:latin typeface="Nunito"/>
                <a:ea typeface="Nunito"/>
                <a:cs typeface="Nunito"/>
                <a:sym typeface="Nunito"/>
              </a:defRPr>
            </a:lvl2pPr>
            <a:lvl3pPr marL="1371600" marR="0" lvl="2" indent="-304800" algn="l" rtl="0">
              <a:lnSpc>
                <a:spcPct val="115000"/>
              </a:lnSpc>
              <a:spcBef>
                <a:spcPts val="1600"/>
              </a:spcBef>
              <a:spcAft>
                <a:spcPts val="0"/>
              </a:spcAft>
              <a:buClr>
                <a:schemeClr val="dk2"/>
              </a:buClr>
              <a:buSzPts val="1200"/>
              <a:buFont typeface="Nunito"/>
              <a:buChar char="■"/>
              <a:defRPr sz="1200" b="0" i="0" u="none" strike="noStrike" cap="none">
                <a:solidFill>
                  <a:schemeClr val="dk2"/>
                </a:solidFill>
                <a:latin typeface="Nunito"/>
                <a:ea typeface="Nunito"/>
                <a:cs typeface="Nunito"/>
                <a:sym typeface="Nunito"/>
              </a:defRPr>
            </a:lvl3pPr>
            <a:lvl4pPr marL="1828800" marR="0" lvl="3" indent="-298450" algn="l" rtl="0">
              <a:lnSpc>
                <a:spcPct val="115000"/>
              </a:lnSpc>
              <a:spcBef>
                <a:spcPts val="1600"/>
              </a:spcBef>
              <a:spcAft>
                <a:spcPts val="0"/>
              </a:spcAft>
              <a:buClr>
                <a:schemeClr val="dk2"/>
              </a:buClr>
              <a:buSzPts val="1100"/>
              <a:buFont typeface="Nunito"/>
              <a:buChar char="●"/>
              <a:defRPr sz="1100" b="0" i="0" u="none" strike="noStrike" cap="none">
                <a:solidFill>
                  <a:schemeClr val="dk2"/>
                </a:solidFill>
                <a:latin typeface="Nunito"/>
                <a:ea typeface="Nunito"/>
                <a:cs typeface="Nunito"/>
                <a:sym typeface="Nunito"/>
              </a:defRPr>
            </a:lvl4pPr>
            <a:lvl5pPr marL="2286000" marR="0" lvl="4" indent="-292100" algn="l" rtl="0">
              <a:lnSpc>
                <a:spcPct val="115000"/>
              </a:lnSpc>
              <a:spcBef>
                <a:spcPts val="1600"/>
              </a:spcBef>
              <a:spcAft>
                <a:spcPts val="0"/>
              </a:spcAft>
              <a:buClr>
                <a:schemeClr val="dk2"/>
              </a:buClr>
              <a:buSzPts val="1000"/>
              <a:buFont typeface="Nunito"/>
              <a:buChar char="○"/>
              <a:defRPr sz="1000" b="0" i="0" u="none" strike="noStrike" cap="none">
                <a:solidFill>
                  <a:schemeClr val="dk2"/>
                </a:solidFill>
                <a:latin typeface="Nunito"/>
                <a:ea typeface="Nunito"/>
                <a:cs typeface="Nunito"/>
                <a:sym typeface="Nunito"/>
              </a:defRPr>
            </a:lvl5pPr>
            <a:lvl6pPr marL="2743200" marR="0" lvl="5" indent="-285750" algn="l" rtl="0">
              <a:lnSpc>
                <a:spcPct val="115000"/>
              </a:lnSpc>
              <a:spcBef>
                <a:spcPts val="1600"/>
              </a:spcBef>
              <a:spcAft>
                <a:spcPts val="0"/>
              </a:spcAft>
              <a:buClr>
                <a:schemeClr val="dk2"/>
              </a:buClr>
              <a:buSzPts val="900"/>
              <a:buFont typeface="Nunito"/>
              <a:buChar char="■"/>
              <a:defRPr sz="900" b="0" i="0" u="none" strike="noStrike" cap="none">
                <a:solidFill>
                  <a:schemeClr val="dk2"/>
                </a:solidFill>
                <a:latin typeface="Nunito"/>
                <a:ea typeface="Nunito"/>
                <a:cs typeface="Nunito"/>
                <a:sym typeface="Nunito"/>
              </a:defRPr>
            </a:lvl6pPr>
            <a:lvl7pPr marL="3200400" marR="0" lvl="6" indent="-279400" algn="l" rtl="0">
              <a:lnSpc>
                <a:spcPct val="115000"/>
              </a:lnSpc>
              <a:spcBef>
                <a:spcPts val="1600"/>
              </a:spcBef>
              <a:spcAft>
                <a:spcPts val="0"/>
              </a:spcAft>
              <a:buClr>
                <a:schemeClr val="dk2"/>
              </a:buClr>
              <a:buSzPts val="800"/>
              <a:buFont typeface="Nunito"/>
              <a:buChar char="●"/>
              <a:defRPr sz="800" b="0" i="0" u="none" strike="noStrike" cap="none">
                <a:solidFill>
                  <a:schemeClr val="dk2"/>
                </a:solidFill>
                <a:latin typeface="Nunito"/>
                <a:ea typeface="Nunito"/>
                <a:cs typeface="Nunito"/>
                <a:sym typeface="Nunito"/>
              </a:defRPr>
            </a:lvl7pPr>
            <a:lvl8pPr marL="3657600" marR="0" lvl="7" indent="-273050" algn="l" rtl="0">
              <a:lnSpc>
                <a:spcPct val="115000"/>
              </a:lnSpc>
              <a:spcBef>
                <a:spcPts val="1600"/>
              </a:spcBef>
              <a:spcAft>
                <a:spcPts val="0"/>
              </a:spcAft>
              <a:buClr>
                <a:schemeClr val="dk2"/>
              </a:buClr>
              <a:buSzPts val="700"/>
              <a:buFont typeface="Nunito"/>
              <a:buChar char="○"/>
              <a:defRPr sz="700" b="0" i="0" u="none" strike="noStrike" cap="none">
                <a:solidFill>
                  <a:schemeClr val="dk2"/>
                </a:solidFill>
                <a:latin typeface="Nunito"/>
                <a:ea typeface="Nunito"/>
                <a:cs typeface="Nunito"/>
                <a:sym typeface="Nunito"/>
              </a:defRPr>
            </a:lvl8pPr>
            <a:lvl9pPr marL="4114800" marR="0" lvl="8" indent="-266700" algn="l" rtl="0">
              <a:lnSpc>
                <a:spcPct val="115000"/>
              </a:lnSpc>
              <a:spcBef>
                <a:spcPts val="1600"/>
              </a:spcBef>
              <a:spcAft>
                <a:spcPts val="1600"/>
              </a:spcAft>
              <a:buClr>
                <a:schemeClr val="dk2"/>
              </a:buClr>
              <a:buSzPts val="600"/>
              <a:buFont typeface="Nunito"/>
              <a:buChar char="■"/>
              <a:defRPr sz="600" b="0" i="0" u="none" strike="noStrike" cap="none">
                <a:solidFill>
                  <a:schemeClr val="dk2"/>
                </a:solidFill>
                <a:latin typeface="Nunito"/>
                <a:ea typeface="Nunito"/>
                <a:cs typeface="Nunito"/>
                <a:sym typeface="Nunito"/>
              </a:defRPr>
            </a:lvl9pPr>
          </a:lstStyle>
          <a:p>
            <a:pPr indent="-317500">
              <a:spcBef>
                <a:spcPts val="1000"/>
              </a:spcBef>
              <a:buClr>
                <a:schemeClr val="dk1"/>
              </a:buClr>
              <a:buSzPts val="1400"/>
              <a:buFont typeface="Century Gothic"/>
              <a:buChar char="●"/>
            </a:pPr>
            <a:r>
              <a:rPr lang="en-US" sz="1400">
                <a:solidFill>
                  <a:schemeClr val="dk1"/>
                </a:solidFill>
                <a:latin typeface="Century Gothic"/>
                <a:ea typeface="Century Gothic"/>
                <a:cs typeface="Century Gothic"/>
                <a:sym typeface="Century Gothic"/>
              </a:rPr>
              <a:t>The change in how we weighted our Attributes may have improved the overall model’s performance because we can now generate Decision Trees based on other Attributes rather than just Lead Time, and aggregate all the data together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68"/>
        <p:cNvGrpSpPr/>
        <p:nvPr/>
      </p:nvGrpSpPr>
      <p:grpSpPr>
        <a:xfrm>
          <a:off x="0" y="0"/>
          <a:ext cx="0" cy="0"/>
          <a:chOff x="0" y="0"/>
          <a:chExt cx="0" cy="0"/>
        </a:xfrm>
      </p:grpSpPr>
      <p:sp>
        <p:nvSpPr>
          <p:cNvPr id="369" name="Google Shape;369;g15886a1dc9e_0_403"/>
          <p:cNvSpPr txBox="1">
            <a:spLocks noGrp="1"/>
          </p:cNvSpPr>
          <p:nvPr>
            <p:ph type="body" idx="1"/>
          </p:nvPr>
        </p:nvSpPr>
        <p:spPr>
          <a:xfrm>
            <a:off x="202550" y="861975"/>
            <a:ext cx="8629800" cy="1241100"/>
          </a:xfrm>
          <a:prstGeom prst="rect">
            <a:avLst/>
          </a:prstGeom>
          <a:noFill/>
          <a:ln>
            <a:noFill/>
          </a:ln>
        </p:spPr>
        <p:txBody>
          <a:bodyPr spcFirstLastPara="1" wrap="square" lIns="91425" tIns="91425" rIns="91425" bIns="91425" anchor="t" anchorCtr="0">
            <a:noAutofit/>
          </a:bodyPr>
          <a:lstStyle/>
          <a:p>
            <a:pPr marL="457200" lvl="0" indent="-317500" algn="l" rtl="0">
              <a:lnSpc>
                <a:spcPct val="100000"/>
              </a:lnSpc>
              <a:spcAft>
                <a:spcPts val="0"/>
              </a:spcAft>
              <a:buSzPts val="1400"/>
              <a:buFont typeface="Century Gothic"/>
              <a:buChar char="●"/>
            </a:pPr>
            <a:r>
              <a:rPr lang="en" sz="1400">
                <a:latin typeface="Century Gothic"/>
                <a:ea typeface="Century Gothic"/>
                <a:cs typeface="Century Gothic"/>
                <a:sym typeface="Century Gothic"/>
              </a:rPr>
              <a:t>The best model for our objective is the Pruned Random Forest because it has the lowest variability in Accuracy, Recall, and Precision amogst the 4 models. Specifically, we want to limit the variance in Recall because we want to correctly yield Cancellation data.</a:t>
            </a:r>
            <a:endParaRPr sz="1400">
              <a:latin typeface="Century Gothic"/>
              <a:ea typeface="Century Gothic"/>
              <a:cs typeface="Century Gothic"/>
              <a:sym typeface="Century Gothic"/>
            </a:endParaRPr>
          </a:p>
          <a:p>
            <a:pPr marL="457200" lvl="0" indent="-317500" algn="l" rtl="0">
              <a:lnSpc>
                <a:spcPct val="100000"/>
              </a:lnSpc>
              <a:spcAft>
                <a:spcPts val="0"/>
              </a:spcAft>
              <a:buSzPts val="1400"/>
              <a:buFont typeface="Century Gothic"/>
              <a:buChar char="●"/>
            </a:pPr>
            <a:r>
              <a:rPr lang="en-US" sz="1400">
                <a:latin typeface="Century Gothic"/>
                <a:ea typeface="Century Gothic"/>
                <a:cs typeface="Century Gothic"/>
                <a:sym typeface="Century Gothic"/>
              </a:rPr>
              <a:t>We were able to come to this conclusion because we can measure and change the weights of our Attributes in the model, and in the case of the Pruned Random Forest, aggregate the data</a:t>
            </a:r>
          </a:p>
        </p:txBody>
      </p:sp>
      <p:graphicFrame>
        <p:nvGraphicFramePr>
          <p:cNvPr id="370" name="Google Shape;370;g15886a1dc9e_0_403"/>
          <p:cNvGraphicFramePr/>
          <p:nvPr>
            <p:extLst>
              <p:ext uri="{D42A27DB-BD31-4B8C-83A1-F6EECF244321}">
                <p14:modId xmlns:p14="http://schemas.microsoft.com/office/powerpoint/2010/main" val="3017284874"/>
              </p:ext>
            </p:extLst>
          </p:nvPr>
        </p:nvGraphicFramePr>
        <p:xfrm>
          <a:off x="1165188" y="2513521"/>
          <a:ext cx="6120825" cy="2340700"/>
        </p:xfrm>
        <a:graphic>
          <a:graphicData uri="http://schemas.openxmlformats.org/drawingml/2006/table">
            <a:tbl>
              <a:tblPr firstRow="1" bandRow="1">
                <a:noFill/>
                <a:tableStyleId>{DC789D89-7B42-48A2-8941-39F5C445BB0A}</a:tableStyleId>
              </a:tblPr>
              <a:tblGrid>
                <a:gridCol w="1180375">
                  <a:extLst>
                    <a:ext uri="{9D8B030D-6E8A-4147-A177-3AD203B41FA5}">
                      <a16:colId xmlns:a16="http://schemas.microsoft.com/office/drawing/2014/main" val="20000"/>
                    </a:ext>
                  </a:extLst>
                </a:gridCol>
                <a:gridCol w="765075">
                  <a:extLst>
                    <a:ext uri="{9D8B030D-6E8A-4147-A177-3AD203B41FA5}">
                      <a16:colId xmlns:a16="http://schemas.microsoft.com/office/drawing/2014/main" val="20001"/>
                    </a:ext>
                  </a:extLst>
                </a:gridCol>
                <a:gridCol w="791125">
                  <a:extLst>
                    <a:ext uri="{9D8B030D-6E8A-4147-A177-3AD203B41FA5}">
                      <a16:colId xmlns:a16="http://schemas.microsoft.com/office/drawing/2014/main" val="20002"/>
                    </a:ext>
                  </a:extLst>
                </a:gridCol>
                <a:gridCol w="761050">
                  <a:extLst>
                    <a:ext uri="{9D8B030D-6E8A-4147-A177-3AD203B41FA5}">
                      <a16:colId xmlns:a16="http://schemas.microsoft.com/office/drawing/2014/main" val="20003"/>
                    </a:ext>
                  </a:extLst>
                </a:gridCol>
                <a:gridCol w="874400">
                  <a:extLst>
                    <a:ext uri="{9D8B030D-6E8A-4147-A177-3AD203B41FA5}">
                      <a16:colId xmlns:a16="http://schemas.microsoft.com/office/drawing/2014/main" val="20004"/>
                    </a:ext>
                  </a:extLst>
                </a:gridCol>
                <a:gridCol w="874400">
                  <a:extLst>
                    <a:ext uri="{9D8B030D-6E8A-4147-A177-3AD203B41FA5}">
                      <a16:colId xmlns:a16="http://schemas.microsoft.com/office/drawing/2014/main" val="20005"/>
                    </a:ext>
                  </a:extLst>
                </a:gridCol>
                <a:gridCol w="874400">
                  <a:extLst>
                    <a:ext uri="{9D8B030D-6E8A-4147-A177-3AD203B41FA5}">
                      <a16:colId xmlns:a16="http://schemas.microsoft.com/office/drawing/2014/main" val="20006"/>
                    </a:ext>
                  </a:extLst>
                </a:gridCol>
              </a:tblGrid>
              <a:tr h="538100">
                <a:tc>
                  <a:txBody>
                    <a:bodyPr/>
                    <a:lstStyle/>
                    <a:p>
                      <a:pPr marL="0" marR="0" lvl="0" indent="0" algn="ctr" rtl="0">
                        <a:lnSpc>
                          <a:spcPct val="100000"/>
                        </a:lnSpc>
                        <a:spcBef>
                          <a:spcPts val="0"/>
                        </a:spcBef>
                        <a:spcAft>
                          <a:spcPts val="0"/>
                        </a:spcAft>
                        <a:buClr>
                          <a:srgbClr val="000000"/>
                        </a:buClr>
                        <a:buSzPts val="1200"/>
                        <a:buFont typeface="Arial"/>
                        <a:buNone/>
                      </a:pPr>
                      <a:r>
                        <a:rPr lang="en" sz="900" u="none" strike="noStrike" cap="none">
                          <a:latin typeface="Century Gothic"/>
                          <a:ea typeface="Century Gothic"/>
                          <a:cs typeface="Century Gothic"/>
                          <a:sym typeface="Century Gothic"/>
                          <a:extLst>
                            <a:ext uri="http://customooxmlschemas.google.com/">
                              <go:slidesCustomData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 textRoundtripDataId="3"/>
                            </a:ext>
                          </a:extLst>
                        </a:rPr>
                        <a:t>Model </a:t>
                      </a:r>
                      <a:endParaRPr sz="900" u="none" strike="noStrike" cap="none">
                        <a:latin typeface="Century Gothic"/>
                        <a:ea typeface="Century Gothic"/>
                        <a:cs typeface="Century Gothic"/>
                        <a:sym typeface="Century Gothic"/>
                      </a:endParaRPr>
                    </a:p>
                  </a:txBody>
                  <a:tcPr marL="91450" marR="91450" marT="45725" marB="45725" anchor="ctr">
                    <a:solidFill>
                      <a:schemeClr val="lt2"/>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 sz="900" u="none" strike="noStrike" cap="none">
                          <a:latin typeface="Century Gothic"/>
                          <a:ea typeface="Century Gothic"/>
                          <a:cs typeface="Century Gothic"/>
                          <a:sym typeface="Century Gothic"/>
                        </a:rPr>
                        <a:t>Train Accuracy</a:t>
                      </a:r>
                      <a:endParaRPr sz="900" u="none" strike="noStrike" cap="none">
                        <a:latin typeface="Century Gothic"/>
                        <a:ea typeface="Century Gothic"/>
                        <a:cs typeface="Century Gothic"/>
                        <a:sym typeface="Century Gothic"/>
                      </a:endParaRPr>
                    </a:p>
                  </a:txBody>
                  <a:tcPr marL="91450" marR="91450" marT="45725" marB="45725" anchor="ctr">
                    <a:solidFill>
                      <a:schemeClr val="lt2"/>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 sz="900" u="none" strike="noStrike" cap="none">
                          <a:latin typeface="Century Gothic"/>
                          <a:ea typeface="Century Gothic"/>
                          <a:cs typeface="Century Gothic"/>
                          <a:sym typeface="Century Gothic"/>
                        </a:rPr>
                        <a:t>Test Accuracy</a:t>
                      </a:r>
                      <a:endParaRPr sz="900" u="none" strike="noStrike" cap="none">
                        <a:latin typeface="Century Gothic"/>
                        <a:ea typeface="Century Gothic"/>
                        <a:cs typeface="Century Gothic"/>
                        <a:sym typeface="Century Gothic"/>
                      </a:endParaRPr>
                    </a:p>
                  </a:txBody>
                  <a:tcPr marL="91450" marR="91450" marT="45725" marB="45725" anchor="ctr">
                    <a:solidFill>
                      <a:schemeClr val="lt2"/>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 sz="900" u="none" strike="noStrike" cap="none">
                          <a:latin typeface="Century Gothic"/>
                          <a:ea typeface="Century Gothic"/>
                          <a:cs typeface="Century Gothic"/>
                          <a:sym typeface="Century Gothic"/>
                        </a:rPr>
                        <a:t>Train Recall</a:t>
                      </a:r>
                      <a:endParaRPr sz="900" u="none" strike="noStrike" cap="none">
                        <a:latin typeface="Century Gothic"/>
                        <a:ea typeface="Century Gothic"/>
                        <a:cs typeface="Century Gothic"/>
                        <a:sym typeface="Century Gothic"/>
                      </a:endParaRPr>
                    </a:p>
                  </a:txBody>
                  <a:tcPr marL="91450" marR="91450" marT="45725" marB="45725" anchor="ctr">
                    <a:solidFill>
                      <a:schemeClr val="lt2"/>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 sz="900" u="none" strike="noStrike" cap="none">
                          <a:latin typeface="Century Gothic"/>
                          <a:ea typeface="Century Gothic"/>
                          <a:cs typeface="Century Gothic"/>
                          <a:sym typeface="Century Gothic"/>
                        </a:rPr>
                        <a:t>Test Recall</a:t>
                      </a:r>
                      <a:endParaRPr sz="900" u="none" strike="noStrike" cap="none">
                        <a:latin typeface="Century Gothic"/>
                        <a:ea typeface="Century Gothic"/>
                        <a:cs typeface="Century Gothic"/>
                        <a:sym typeface="Century Gothic"/>
                      </a:endParaRPr>
                    </a:p>
                  </a:txBody>
                  <a:tcPr marL="91450" marR="91450" marT="45725" marB="45725" anchor="ctr">
                    <a:solidFill>
                      <a:schemeClr val="lt2"/>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 sz="900" u="none" strike="noStrike" cap="none">
                          <a:latin typeface="Century Gothic"/>
                          <a:ea typeface="Century Gothic"/>
                          <a:cs typeface="Century Gothic"/>
                          <a:sym typeface="Century Gothic"/>
                        </a:rPr>
                        <a:t>Train Precision</a:t>
                      </a:r>
                      <a:endParaRPr sz="900" u="none" strike="noStrike" cap="none">
                        <a:latin typeface="Century Gothic"/>
                        <a:ea typeface="Century Gothic"/>
                        <a:cs typeface="Century Gothic"/>
                        <a:sym typeface="Century Gothic"/>
                      </a:endParaRPr>
                    </a:p>
                  </a:txBody>
                  <a:tcPr marL="91450" marR="91450" marT="45725" marB="45725" anchor="ctr">
                    <a:solidFill>
                      <a:schemeClr val="lt2"/>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 sz="900" u="none" strike="noStrike" cap="none">
                          <a:latin typeface="Century Gothic"/>
                          <a:ea typeface="Century Gothic"/>
                          <a:cs typeface="Century Gothic"/>
                          <a:sym typeface="Century Gothic"/>
                        </a:rPr>
                        <a:t>Test Precision</a:t>
                      </a:r>
                      <a:endParaRPr sz="900" u="none" strike="noStrike" cap="none">
                        <a:latin typeface="Century Gothic"/>
                        <a:ea typeface="Century Gothic"/>
                        <a:cs typeface="Century Gothic"/>
                        <a:sym typeface="Century Gothic"/>
                      </a:endParaRPr>
                    </a:p>
                  </a:txBody>
                  <a:tcPr marL="91450" marR="91450" marT="45725" marB="45725" anchor="ctr">
                    <a:solidFill>
                      <a:schemeClr val="lt2"/>
                    </a:solidFill>
                  </a:tcPr>
                </a:tc>
                <a:extLst>
                  <a:ext uri="{0D108BD9-81ED-4DB2-BD59-A6C34878D82A}">
                    <a16:rowId xmlns:a16="http://schemas.microsoft.com/office/drawing/2014/main" val="10000"/>
                  </a:ext>
                </a:extLst>
              </a:tr>
              <a:tr h="377975">
                <a:tc>
                  <a:txBody>
                    <a:bodyPr/>
                    <a:lstStyle/>
                    <a:p>
                      <a:pPr marL="0" marR="0" lvl="0" indent="0" algn="ctr" rtl="0">
                        <a:lnSpc>
                          <a:spcPct val="100000"/>
                        </a:lnSpc>
                        <a:spcBef>
                          <a:spcPts val="0"/>
                        </a:spcBef>
                        <a:spcAft>
                          <a:spcPts val="0"/>
                        </a:spcAft>
                        <a:buClr>
                          <a:srgbClr val="000000"/>
                        </a:buClr>
                        <a:buSzPts val="1200"/>
                        <a:buFont typeface="Arial"/>
                        <a:buNone/>
                      </a:pPr>
                      <a:r>
                        <a:rPr lang="en" sz="1000" u="none" strike="noStrike" cap="none">
                          <a:latin typeface="Century Gothic"/>
                          <a:ea typeface="Century Gothic"/>
                          <a:cs typeface="Century Gothic"/>
                          <a:sym typeface="Century Gothic"/>
                        </a:rPr>
                        <a:t>Decision Tree</a:t>
                      </a:r>
                      <a:endParaRPr sz="1000" u="none" strike="noStrike" cap="none">
                        <a:latin typeface="Century Gothic"/>
                        <a:ea typeface="Century Gothic"/>
                        <a:cs typeface="Century Gothic"/>
                        <a:sym typeface="Century Gothic"/>
                      </a:endParaRPr>
                    </a:p>
                  </a:txBody>
                  <a:tcPr marL="91450" marR="91450" marT="45725" marB="45725" anchor="ctr"/>
                </a:tc>
                <a:tc>
                  <a:txBody>
                    <a:bodyPr/>
                    <a:lstStyle/>
                    <a:p>
                      <a:pPr marL="0" marR="0" lvl="0" indent="0" algn="ctr" rtl="0">
                        <a:lnSpc>
                          <a:spcPct val="115000"/>
                        </a:lnSpc>
                        <a:spcBef>
                          <a:spcPts val="0"/>
                        </a:spcBef>
                        <a:spcAft>
                          <a:spcPts val="0"/>
                        </a:spcAft>
                        <a:buClr>
                          <a:srgbClr val="000000"/>
                        </a:buClr>
                        <a:buSzPts val="1400"/>
                        <a:buFont typeface="Arial"/>
                        <a:buNone/>
                      </a:pPr>
                      <a:r>
                        <a:rPr lang="en" sz="1000" u="none" strike="noStrike" cap="none">
                          <a:latin typeface="Century Gothic"/>
                          <a:ea typeface="Century Gothic"/>
                          <a:cs typeface="Century Gothic"/>
                          <a:sym typeface="Century Gothic"/>
                        </a:rPr>
                        <a:t>99.65</a:t>
                      </a:r>
                      <a:endParaRPr sz="1000" u="none" strike="noStrike" cap="none">
                        <a:latin typeface="Century Gothic"/>
                        <a:ea typeface="Century Gothic"/>
                        <a:cs typeface="Century Gothic"/>
                        <a:sym typeface="Century Gothic"/>
                      </a:endParaRPr>
                    </a:p>
                  </a:txBody>
                  <a:tcPr marL="91425" marR="91425" marT="91425" marB="91425"/>
                </a:tc>
                <a:tc>
                  <a:txBody>
                    <a:bodyPr/>
                    <a:lstStyle/>
                    <a:p>
                      <a:pPr marL="0" marR="0" lvl="0" indent="0" algn="ctr" rtl="0">
                        <a:lnSpc>
                          <a:spcPct val="115000"/>
                        </a:lnSpc>
                        <a:spcBef>
                          <a:spcPts val="0"/>
                        </a:spcBef>
                        <a:spcAft>
                          <a:spcPts val="0"/>
                        </a:spcAft>
                        <a:buClr>
                          <a:srgbClr val="000000"/>
                        </a:buClr>
                        <a:buSzPts val="1400"/>
                        <a:buFont typeface="Arial"/>
                        <a:buNone/>
                      </a:pPr>
                      <a:r>
                        <a:rPr lang="en" sz="1000" u="none" strike="noStrike" cap="none">
                          <a:latin typeface="Century Gothic"/>
                          <a:ea typeface="Century Gothic"/>
                          <a:cs typeface="Century Gothic"/>
                          <a:sym typeface="Century Gothic"/>
                        </a:rPr>
                        <a:t>83.20</a:t>
                      </a:r>
                      <a:endParaRPr sz="1000" u="none" strike="noStrike" cap="none">
                        <a:latin typeface="Century Gothic"/>
                        <a:ea typeface="Century Gothic"/>
                        <a:cs typeface="Century Gothic"/>
                        <a:sym typeface="Century Gothic"/>
                      </a:endParaRPr>
                    </a:p>
                  </a:txBody>
                  <a:tcPr marL="91425" marR="91425" marT="91425" marB="91425"/>
                </a:tc>
                <a:tc>
                  <a:txBody>
                    <a:bodyPr/>
                    <a:lstStyle/>
                    <a:p>
                      <a:pPr marL="0" marR="0" lvl="0" indent="0" algn="ctr" rtl="0">
                        <a:lnSpc>
                          <a:spcPct val="115000"/>
                        </a:lnSpc>
                        <a:spcBef>
                          <a:spcPts val="0"/>
                        </a:spcBef>
                        <a:spcAft>
                          <a:spcPts val="0"/>
                        </a:spcAft>
                        <a:buClr>
                          <a:srgbClr val="000000"/>
                        </a:buClr>
                        <a:buSzPts val="1400"/>
                        <a:buFont typeface="Arial"/>
                        <a:buNone/>
                      </a:pPr>
                      <a:r>
                        <a:rPr lang="en" sz="1000" u="none" strike="noStrike" cap="none">
                          <a:latin typeface="Century Gothic"/>
                          <a:ea typeface="Century Gothic"/>
                          <a:cs typeface="Century Gothic"/>
                          <a:sym typeface="Century Gothic"/>
                        </a:rPr>
                        <a:t>99.47</a:t>
                      </a:r>
                      <a:endParaRPr sz="1000" u="none" strike="noStrike" cap="none">
                        <a:latin typeface="Century Gothic"/>
                        <a:ea typeface="Century Gothic"/>
                        <a:cs typeface="Century Gothic"/>
                        <a:sym typeface="Century Gothic"/>
                      </a:endParaRPr>
                    </a:p>
                  </a:txBody>
                  <a:tcPr marL="91425" marR="91425" marT="91425" marB="91425"/>
                </a:tc>
                <a:tc>
                  <a:txBody>
                    <a:bodyPr/>
                    <a:lstStyle/>
                    <a:p>
                      <a:pPr marL="0" marR="0" lvl="0" indent="0" algn="ctr" rtl="0">
                        <a:lnSpc>
                          <a:spcPct val="115000"/>
                        </a:lnSpc>
                        <a:spcBef>
                          <a:spcPts val="0"/>
                        </a:spcBef>
                        <a:spcAft>
                          <a:spcPts val="0"/>
                        </a:spcAft>
                        <a:buClr>
                          <a:srgbClr val="000000"/>
                        </a:buClr>
                        <a:buSzPts val="1400"/>
                        <a:buFont typeface="Arial"/>
                        <a:buNone/>
                      </a:pPr>
                      <a:r>
                        <a:rPr lang="en" sz="1000" u="none" strike="noStrike" cap="none">
                          <a:latin typeface="Century Gothic"/>
                          <a:ea typeface="Century Gothic"/>
                          <a:cs typeface="Century Gothic"/>
                          <a:sym typeface="Century Gothic"/>
                        </a:rPr>
                        <a:t>76.77</a:t>
                      </a:r>
                      <a:endParaRPr sz="1000" u="none" strike="noStrike" cap="none">
                        <a:latin typeface="Century Gothic"/>
                        <a:ea typeface="Century Gothic"/>
                        <a:cs typeface="Century Gothic"/>
                        <a:sym typeface="Century Gothic"/>
                      </a:endParaRPr>
                    </a:p>
                  </a:txBody>
                  <a:tcPr marL="91425" marR="91425" marT="91425" marB="91425"/>
                </a:tc>
                <a:tc>
                  <a:txBody>
                    <a:bodyPr/>
                    <a:lstStyle/>
                    <a:p>
                      <a:pPr marL="0" marR="0" lvl="0" indent="0" algn="ctr" rtl="0">
                        <a:lnSpc>
                          <a:spcPct val="115000"/>
                        </a:lnSpc>
                        <a:spcBef>
                          <a:spcPts val="0"/>
                        </a:spcBef>
                        <a:spcAft>
                          <a:spcPts val="0"/>
                        </a:spcAft>
                        <a:buClr>
                          <a:srgbClr val="000000"/>
                        </a:buClr>
                        <a:buSzPts val="1400"/>
                        <a:buFont typeface="Arial"/>
                        <a:buNone/>
                      </a:pPr>
                      <a:r>
                        <a:rPr lang="en" sz="1000" u="none" strike="noStrike" cap="none">
                          <a:latin typeface="Century Gothic"/>
                          <a:ea typeface="Century Gothic"/>
                          <a:cs typeface="Century Gothic"/>
                          <a:sym typeface="Century Gothic"/>
                        </a:rPr>
                        <a:t>99.47</a:t>
                      </a:r>
                      <a:endParaRPr sz="1000" u="none" strike="noStrike" cap="none">
                        <a:latin typeface="Century Gothic"/>
                        <a:ea typeface="Century Gothic"/>
                        <a:cs typeface="Century Gothic"/>
                        <a:sym typeface="Century Gothic"/>
                      </a:endParaRPr>
                    </a:p>
                  </a:txBody>
                  <a:tcPr marL="91425" marR="91425" marT="91425" marB="91425"/>
                </a:tc>
                <a:tc>
                  <a:txBody>
                    <a:bodyPr/>
                    <a:lstStyle/>
                    <a:p>
                      <a:pPr marL="0" marR="0" lvl="0" indent="0" algn="ctr" rtl="0">
                        <a:lnSpc>
                          <a:spcPct val="115000"/>
                        </a:lnSpc>
                        <a:spcBef>
                          <a:spcPts val="0"/>
                        </a:spcBef>
                        <a:spcAft>
                          <a:spcPts val="0"/>
                        </a:spcAft>
                        <a:buClr>
                          <a:srgbClr val="000000"/>
                        </a:buClr>
                        <a:buSzPts val="1400"/>
                        <a:buFont typeface="Arial"/>
                        <a:buNone/>
                      </a:pPr>
                      <a:r>
                        <a:rPr lang="en" sz="1000" u="none" strike="noStrike" cap="none">
                          <a:latin typeface="Century Gothic"/>
                          <a:ea typeface="Century Gothic"/>
                          <a:cs typeface="Century Gothic"/>
                          <a:sym typeface="Century Gothic"/>
                        </a:rPr>
                        <a:t>73.23</a:t>
                      </a:r>
                      <a:endParaRPr sz="1000" u="none" strike="noStrike" cap="none">
                        <a:latin typeface="Century Gothic"/>
                        <a:ea typeface="Century Gothic"/>
                        <a:cs typeface="Century Gothic"/>
                        <a:sym typeface="Century Gothic"/>
                      </a:endParaRPr>
                    </a:p>
                  </a:txBody>
                  <a:tcPr marL="91425" marR="91425" marT="91425" marB="91425"/>
                </a:tc>
                <a:extLst>
                  <a:ext uri="{0D108BD9-81ED-4DB2-BD59-A6C34878D82A}">
                    <a16:rowId xmlns:a16="http://schemas.microsoft.com/office/drawing/2014/main" val="10001"/>
                  </a:ext>
                </a:extLst>
              </a:tr>
              <a:tr h="523325">
                <a:tc>
                  <a:txBody>
                    <a:bodyPr/>
                    <a:lstStyle/>
                    <a:p>
                      <a:pPr marL="0" marR="0" lvl="0" indent="0" algn="ctr" rtl="0">
                        <a:lnSpc>
                          <a:spcPct val="100000"/>
                        </a:lnSpc>
                        <a:spcBef>
                          <a:spcPts val="0"/>
                        </a:spcBef>
                        <a:spcAft>
                          <a:spcPts val="0"/>
                        </a:spcAft>
                        <a:buClr>
                          <a:srgbClr val="000000"/>
                        </a:buClr>
                        <a:buSzPts val="1200"/>
                        <a:buFont typeface="Arial"/>
                        <a:buNone/>
                      </a:pPr>
                      <a:r>
                        <a:rPr lang="en" sz="1000" u="none" strike="noStrike" cap="none">
                          <a:latin typeface="Century Gothic"/>
                          <a:ea typeface="Century Gothic"/>
                          <a:cs typeface="Century Gothic"/>
                          <a:sym typeface="Century Gothic"/>
                        </a:rPr>
                        <a:t>Decision Tree - Pruned</a:t>
                      </a:r>
                      <a:endParaRPr sz="1000" u="none" strike="noStrike" cap="none">
                        <a:latin typeface="Century Gothic"/>
                        <a:ea typeface="Century Gothic"/>
                        <a:cs typeface="Century Gothic"/>
                        <a:sym typeface="Century Gothic"/>
                      </a:endParaRPr>
                    </a:p>
                  </a:txBody>
                  <a:tcPr marL="91450" marR="91450" marT="45725" marB="45725" anchor="ctr"/>
                </a:tc>
                <a:tc>
                  <a:txBody>
                    <a:bodyPr/>
                    <a:lstStyle/>
                    <a:p>
                      <a:pPr marL="0" marR="0" lvl="0" indent="0" algn="ctr" rtl="0">
                        <a:lnSpc>
                          <a:spcPct val="115000"/>
                        </a:lnSpc>
                        <a:spcBef>
                          <a:spcPts val="0"/>
                        </a:spcBef>
                        <a:spcAft>
                          <a:spcPts val="0"/>
                        </a:spcAft>
                        <a:buClr>
                          <a:srgbClr val="000000"/>
                        </a:buClr>
                        <a:buSzPts val="1400"/>
                        <a:buFont typeface="Arial"/>
                        <a:buNone/>
                      </a:pPr>
                      <a:r>
                        <a:rPr lang="en" sz="1000" u="none" strike="noStrike" cap="none">
                          <a:latin typeface="Century Gothic"/>
                          <a:ea typeface="Century Gothic"/>
                          <a:cs typeface="Century Gothic"/>
                          <a:sym typeface="Century Gothic"/>
                        </a:rPr>
                        <a:t>95.64</a:t>
                      </a:r>
                      <a:endParaRPr sz="1000" u="none" strike="noStrike" cap="none">
                        <a:latin typeface="Century Gothic"/>
                        <a:ea typeface="Century Gothic"/>
                        <a:cs typeface="Century Gothic"/>
                        <a:sym typeface="Century Gothic"/>
                      </a:endParaRPr>
                    </a:p>
                  </a:txBody>
                  <a:tcPr marL="91425" marR="91425" marT="91425" marB="91425"/>
                </a:tc>
                <a:tc>
                  <a:txBody>
                    <a:bodyPr/>
                    <a:lstStyle/>
                    <a:p>
                      <a:pPr marL="0" marR="0" lvl="0" indent="0" algn="ctr" rtl="0">
                        <a:lnSpc>
                          <a:spcPct val="115000"/>
                        </a:lnSpc>
                        <a:spcBef>
                          <a:spcPts val="0"/>
                        </a:spcBef>
                        <a:spcAft>
                          <a:spcPts val="0"/>
                        </a:spcAft>
                        <a:buClr>
                          <a:srgbClr val="000000"/>
                        </a:buClr>
                        <a:buSzPts val="1400"/>
                        <a:buFont typeface="Arial"/>
                        <a:buNone/>
                      </a:pPr>
                      <a:r>
                        <a:rPr lang="en" sz="1000" u="none" strike="noStrike" cap="none">
                          <a:latin typeface="Century Gothic"/>
                          <a:ea typeface="Century Gothic"/>
                          <a:cs typeface="Century Gothic"/>
                          <a:sym typeface="Century Gothic"/>
                        </a:rPr>
                        <a:t>84.34</a:t>
                      </a:r>
                      <a:endParaRPr sz="1000" u="none" strike="noStrike" cap="none">
                        <a:latin typeface="Century Gothic"/>
                        <a:ea typeface="Century Gothic"/>
                        <a:cs typeface="Century Gothic"/>
                        <a:sym typeface="Century Gothic"/>
                      </a:endParaRPr>
                    </a:p>
                  </a:txBody>
                  <a:tcPr marL="91425" marR="91425" marT="91425" marB="91425"/>
                </a:tc>
                <a:tc>
                  <a:txBody>
                    <a:bodyPr/>
                    <a:lstStyle/>
                    <a:p>
                      <a:pPr marL="0" marR="0" lvl="0" indent="0" algn="ctr" rtl="0">
                        <a:lnSpc>
                          <a:spcPct val="115000"/>
                        </a:lnSpc>
                        <a:spcBef>
                          <a:spcPts val="0"/>
                        </a:spcBef>
                        <a:spcAft>
                          <a:spcPts val="0"/>
                        </a:spcAft>
                        <a:buClr>
                          <a:srgbClr val="000000"/>
                        </a:buClr>
                        <a:buSzPts val="1400"/>
                        <a:buFont typeface="Arial"/>
                        <a:buNone/>
                      </a:pPr>
                      <a:r>
                        <a:rPr lang="en" sz="1000" u="none" strike="noStrike" cap="none">
                          <a:latin typeface="Century Gothic"/>
                          <a:ea typeface="Century Gothic"/>
                          <a:cs typeface="Century Gothic"/>
                          <a:sym typeface="Century Gothic"/>
                        </a:rPr>
                        <a:t>90.77</a:t>
                      </a:r>
                      <a:endParaRPr sz="1000" u="none" strike="noStrike" cap="none">
                        <a:latin typeface="Century Gothic"/>
                        <a:ea typeface="Century Gothic"/>
                        <a:cs typeface="Century Gothic"/>
                        <a:sym typeface="Century Gothic"/>
                      </a:endParaRPr>
                    </a:p>
                  </a:txBody>
                  <a:tcPr marL="91425" marR="91425" marT="91425" marB="91425"/>
                </a:tc>
                <a:tc>
                  <a:txBody>
                    <a:bodyPr/>
                    <a:lstStyle/>
                    <a:p>
                      <a:pPr marL="0" marR="0" lvl="0" indent="0" algn="ctr" rtl="0">
                        <a:lnSpc>
                          <a:spcPct val="115000"/>
                        </a:lnSpc>
                        <a:spcBef>
                          <a:spcPts val="0"/>
                        </a:spcBef>
                        <a:spcAft>
                          <a:spcPts val="0"/>
                        </a:spcAft>
                        <a:buClr>
                          <a:srgbClr val="000000"/>
                        </a:buClr>
                        <a:buSzPts val="1400"/>
                        <a:buFont typeface="Arial"/>
                        <a:buNone/>
                      </a:pPr>
                      <a:r>
                        <a:rPr lang="en" sz="1000" u="none" strike="noStrike" cap="none">
                          <a:latin typeface="Century Gothic"/>
                          <a:ea typeface="Century Gothic"/>
                          <a:cs typeface="Century Gothic"/>
                          <a:sym typeface="Century Gothic"/>
                        </a:rPr>
                        <a:t>76.09</a:t>
                      </a:r>
                      <a:endParaRPr sz="1000" u="none" strike="noStrike" cap="none">
                        <a:latin typeface="Century Gothic"/>
                        <a:ea typeface="Century Gothic"/>
                        <a:cs typeface="Century Gothic"/>
                        <a:sym typeface="Century Gothic"/>
                      </a:endParaRPr>
                    </a:p>
                  </a:txBody>
                  <a:tcPr marL="91425" marR="91425" marT="91425" marB="91425"/>
                </a:tc>
                <a:tc>
                  <a:txBody>
                    <a:bodyPr/>
                    <a:lstStyle/>
                    <a:p>
                      <a:pPr marL="0" marR="0" lvl="0" indent="0" algn="ctr" rtl="0">
                        <a:lnSpc>
                          <a:spcPct val="115000"/>
                        </a:lnSpc>
                        <a:spcBef>
                          <a:spcPts val="0"/>
                        </a:spcBef>
                        <a:spcAft>
                          <a:spcPts val="0"/>
                        </a:spcAft>
                        <a:buClr>
                          <a:srgbClr val="000000"/>
                        </a:buClr>
                        <a:buSzPts val="1400"/>
                        <a:buFont typeface="Arial"/>
                        <a:buNone/>
                      </a:pPr>
                      <a:r>
                        <a:rPr lang="en" sz="1000" u="none" strike="noStrike" cap="none">
                          <a:latin typeface="Century Gothic"/>
                          <a:ea typeface="Century Gothic"/>
                          <a:cs typeface="Century Gothic"/>
                          <a:sym typeface="Century Gothic"/>
                        </a:rPr>
                        <a:t>95.69</a:t>
                      </a:r>
                      <a:endParaRPr sz="1000" u="none" strike="noStrike" cap="none">
                        <a:latin typeface="Century Gothic"/>
                        <a:ea typeface="Century Gothic"/>
                        <a:cs typeface="Century Gothic"/>
                        <a:sym typeface="Century Gothic"/>
                      </a:endParaRPr>
                    </a:p>
                  </a:txBody>
                  <a:tcPr marL="91425" marR="91425" marT="91425" marB="91425"/>
                </a:tc>
                <a:tc>
                  <a:txBody>
                    <a:bodyPr/>
                    <a:lstStyle/>
                    <a:p>
                      <a:pPr marL="0" marR="0" lvl="0" indent="0" algn="ctr" rtl="0">
                        <a:lnSpc>
                          <a:spcPct val="115000"/>
                        </a:lnSpc>
                        <a:spcBef>
                          <a:spcPts val="0"/>
                        </a:spcBef>
                        <a:spcAft>
                          <a:spcPts val="0"/>
                        </a:spcAft>
                        <a:buClr>
                          <a:srgbClr val="000000"/>
                        </a:buClr>
                        <a:buSzPts val="1400"/>
                        <a:buFont typeface="Arial"/>
                        <a:buNone/>
                      </a:pPr>
                      <a:r>
                        <a:rPr lang="en" sz="1000" u="none" strike="noStrike" cap="none">
                          <a:latin typeface="Century Gothic"/>
                          <a:ea typeface="Century Gothic"/>
                          <a:cs typeface="Century Gothic"/>
                          <a:sym typeface="Century Gothic"/>
                        </a:rPr>
                        <a:t>76.09</a:t>
                      </a:r>
                      <a:endParaRPr sz="1000" u="none" strike="noStrike" cap="none">
                        <a:latin typeface="Century Gothic"/>
                        <a:ea typeface="Century Gothic"/>
                        <a:cs typeface="Century Gothic"/>
                        <a:sym typeface="Century Gothic"/>
                      </a:endParaRPr>
                    </a:p>
                  </a:txBody>
                  <a:tcPr marL="91425" marR="91425" marT="91425" marB="91425"/>
                </a:tc>
                <a:extLst>
                  <a:ext uri="{0D108BD9-81ED-4DB2-BD59-A6C34878D82A}">
                    <a16:rowId xmlns:a16="http://schemas.microsoft.com/office/drawing/2014/main" val="10002"/>
                  </a:ext>
                </a:extLst>
              </a:tr>
              <a:tr h="377975">
                <a:tc>
                  <a:txBody>
                    <a:bodyPr/>
                    <a:lstStyle/>
                    <a:p>
                      <a:pPr marL="0" marR="0" lvl="0" indent="0" algn="ctr" rtl="0">
                        <a:lnSpc>
                          <a:spcPct val="100000"/>
                        </a:lnSpc>
                        <a:spcBef>
                          <a:spcPts val="0"/>
                        </a:spcBef>
                        <a:spcAft>
                          <a:spcPts val="0"/>
                        </a:spcAft>
                        <a:buClr>
                          <a:srgbClr val="000000"/>
                        </a:buClr>
                        <a:buSzPts val="1200"/>
                        <a:buFont typeface="Arial"/>
                        <a:buNone/>
                      </a:pPr>
                      <a:r>
                        <a:rPr lang="en" sz="1000" u="none" strike="noStrike" cap="none">
                          <a:latin typeface="Century Gothic"/>
                          <a:ea typeface="Century Gothic"/>
                          <a:cs typeface="Century Gothic"/>
                          <a:sym typeface="Century Gothic"/>
                        </a:rPr>
                        <a:t>Random Forest</a:t>
                      </a:r>
                      <a:endParaRPr sz="1000" u="none" strike="noStrike" cap="none">
                        <a:latin typeface="Century Gothic"/>
                        <a:ea typeface="Century Gothic"/>
                        <a:cs typeface="Century Gothic"/>
                        <a:sym typeface="Century Gothic"/>
                      </a:endParaRPr>
                    </a:p>
                  </a:txBody>
                  <a:tcPr marL="91450" marR="91450" marT="45725" marB="45725" anchor="ctr">
                    <a:lnB w="12700" cap="flat" cmpd="sng">
                      <a:solidFill>
                        <a:schemeClr val="lt1"/>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400"/>
                        <a:buFont typeface="Arial"/>
                        <a:buNone/>
                      </a:pPr>
                      <a:r>
                        <a:rPr lang="en" sz="1000" u="none" strike="noStrike" cap="none">
                          <a:latin typeface="Century Gothic"/>
                          <a:ea typeface="Century Gothic"/>
                          <a:cs typeface="Century Gothic"/>
                          <a:sym typeface="Century Gothic"/>
                        </a:rPr>
                        <a:t>98.47</a:t>
                      </a:r>
                      <a:endParaRPr sz="1000" u="none" strike="noStrike" cap="none">
                        <a:latin typeface="Century Gothic"/>
                        <a:ea typeface="Century Gothic"/>
                        <a:cs typeface="Century Gothic"/>
                        <a:sym typeface="Century Gothic"/>
                      </a:endParaRPr>
                    </a:p>
                  </a:txBody>
                  <a:tcPr marL="91425" marR="91425" marT="91425" marB="91425"/>
                </a:tc>
                <a:tc>
                  <a:txBody>
                    <a:bodyPr/>
                    <a:lstStyle/>
                    <a:p>
                      <a:pPr marL="0" marR="0" lvl="0" indent="0" algn="ctr" rtl="0">
                        <a:lnSpc>
                          <a:spcPct val="115000"/>
                        </a:lnSpc>
                        <a:spcBef>
                          <a:spcPts val="0"/>
                        </a:spcBef>
                        <a:spcAft>
                          <a:spcPts val="0"/>
                        </a:spcAft>
                        <a:buClr>
                          <a:srgbClr val="000000"/>
                        </a:buClr>
                        <a:buSzPts val="1400"/>
                        <a:buFont typeface="Arial"/>
                        <a:buNone/>
                      </a:pPr>
                      <a:r>
                        <a:rPr lang="en" sz="1000" u="none" strike="noStrike" cap="none">
                          <a:latin typeface="Century Gothic"/>
                          <a:ea typeface="Century Gothic"/>
                          <a:cs typeface="Century Gothic"/>
                          <a:sym typeface="Century Gothic"/>
                        </a:rPr>
                        <a:t>87.94</a:t>
                      </a:r>
                      <a:endParaRPr sz="1000" u="none" strike="noStrike" cap="none">
                        <a:latin typeface="Century Gothic"/>
                        <a:ea typeface="Century Gothic"/>
                        <a:cs typeface="Century Gothic"/>
                        <a:sym typeface="Century Gothic"/>
                      </a:endParaRPr>
                    </a:p>
                  </a:txBody>
                  <a:tcPr marL="91425" marR="91425" marT="91425" marB="91425"/>
                </a:tc>
                <a:tc>
                  <a:txBody>
                    <a:bodyPr/>
                    <a:lstStyle/>
                    <a:p>
                      <a:pPr marL="0" marR="0" lvl="0" indent="0" algn="ctr" rtl="0">
                        <a:lnSpc>
                          <a:spcPct val="115000"/>
                        </a:lnSpc>
                        <a:spcBef>
                          <a:spcPts val="0"/>
                        </a:spcBef>
                        <a:spcAft>
                          <a:spcPts val="0"/>
                        </a:spcAft>
                        <a:buClr>
                          <a:srgbClr val="000000"/>
                        </a:buClr>
                        <a:buSzPts val="1400"/>
                        <a:buFont typeface="Arial"/>
                        <a:buNone/>
                      </a:pPr>
                      <a:r>
                        <a:rPr lang="en" sz="1000" u="none" strike="noStrike" cap="none">
                          <a:latin typeface="Century Gothic"/>
                          <a:ea typeface="Century Gothic"/>
                          <a:cs typeface="Century Gothic"/>
                          <a:sym typeface="Century Gothic"/>
                        </a:rPr>
                        <a:t>96.44</a:t>
                      </a:r>
                      <a:endParaRPr sz="1000" u="none" strike="noStrike" cap="none">
                        <a:latin typeface="Century Gothic"/>
                        <a:ea typeface="Century Gothic"/>
                        <a:cs typeface="Century Gothic"/>
                        <a:sym typeface="Century Gothic"/>
                      </a:endParaRPr>
                    </a:p>
                  </a:txBody>
                  <a:tcPr marL="91425" marR="91425" marT="91425" marB="91425"/>
                </a:tc>
                <a:tc>
                  <a:txBody>
                    <a:bodyPr/>
                    <a:lstStyle/>
                    <a:p>
                      <a:pPr marL="0" marR="0" lvl="0" indent="0" algn="ctr" rtl="0">
                        <a:lnSpc>
                          <a:spcPct val="115000"/>
                        </a:lnSpc>
                        <a:spcBef>
                          <a:spcPts val="0"/>
                        </a:spcBef>
                        <a:spcAft>
                          <a:spcPts val="0"/>
                        </a:spcAft>
                        <a:buClr>
                          <a:srgbClr val="000000"/>
                        </a:buClr>
                        <a:buSzPts val="1400"/>
                        <a:buFont typeface="Arial"/>
                        <a:buNone/>
                      </a:pPr>
                      <a:r>
                        <a:rPr lang="en" sz="1000" u="none" strike="noStrike" cap="none">
                          <a:latin typeface="Century Gothic"/>
                          <a:ea typeface="Century Gothic"/>
                          <a:cs typeface="Century Gothic"/>
                          <a:sym typeface="Century Gothic"/>
                        </a:rPr>
                        <a:t>77.10</a:t>
                      </a:r>
                      <a:endParaRPr sz="1000" u="none" strike="noStrike" cap="none">
                        <a:latin typeface="Century Gothic"/>
                        <a:ea typeface="Century Gothic"/>
                        <a:cs typeface="Century Gothic"/>
                        <a:sym typeface="Century Gothic"/>
                      </a:endParaRPr>
                    </a:p>
                  </a:txBody>
                  <a:tcPr marL="91425" marR="91425" marT="91425" marB="91425"/>
                </a:tc>
                <a:tc>
                  <a:txBody>
                    <a:bodyPr/>
                    <a:lstStyle/>
                    <a:p>
                      <a:pPr marL="0" marR="0" lvl="0" indent="0" algn="ctr" rtl="0">
                        <a:lnSpc>
                          <a:spcPct val="115000"/>
                        </a:lnSpc>
                        <a:spcBef>
                          <a:spcPts val="0"/>
                        </a:spcBef>
                        <a:spcAft>
                          <a:spcPts val="0"/>
                        </a:spcAft>
                        <a:buClr>
                          <a:srgbClr val="000000"/>
                        </a:buClr>
                        <a:buSzPts val="1400"/>
                        <a:buFont typeface="Arial"/>
                        <a:buNone/>
                      </a:pPr>
                      <a:r>
                        <a:rPr lang="en" sz="1000" u="none" strike="noStrike" cap="none">
                          <a:latin typeface="Century Gothic"/>
                          <a:ea typeface="Century Gothic"/>
                          <a:cs typeface="Century Gothic"/>
                          <a:sym typeface="Century Gothic"/>
                        </a:rPr>
                        <a:t>98.87</a:t>
                      </a:r>
                      <a:endParaRPr sz="1000" u="none" strike="noStrike" cap="none">
                        <a:latin typeface="Century Gothic"/>
                        <a:ea typeface="Century Gothic"/>
                        <a:cs typeface="Century Gothic"/>
                        <a:sym typeface="Century Gothic"/>
                      </a:endParaRPr>
                    </a:p>
                  </a:txBody>
                  <a:tcPr marL="91425" marR="91425" marT="91425" marB="91425"/>
                </a:tc>
                <a:tc>
                  <a:txBody>
                    <a:bodyPr/>
                    <a:lstStyle/>
                    <a:p>
                      <a:pPr marL="0" marR="0" lvl="0" indent="0" algn="ctr" rtl="0">
                        <a:lnSpc>
                          <a:spcPct val="115000"/>
                        </a:lnSpc>
                        <a:spcBef>
                          <a:spcPts val="0"/>
                        </a:spcBef>
                        <a:spcAft>
                          <a:spcPts val="0"/>
                        </a:spcAft>
                        <a:buClr>
                          <a:srgbClr val="000000"/>
                        </a:buClr>
                        <a:buSzPts val="1400"/>
                        <a:buFont typeface="Arial"/>
                        <a:buNone/>
                      </a:pPr>
                      <a:r>
                        <a:rPr lang="en" sz="1000" u="none" strike="noStrike" cap="none">
                          <a:latin typeface="Century Gothic"/>
                          <a:ea typeface="Century Gothic"/>
                          <a:cs typeface="Century Gothic"/>
                          <a:sym typeface="Century Gothic"/>
                        </a:rPr>
                        <a:t>84.71</a:t>
                      </a:r>
                      <a:endParaRPr sz="1000" u="none" strike="noStrike" cap="none">
                        <a:latin typeface="Century Gothic"/>
                        <a:ea typeface="Century Gothic"/>
                        <a:cs typeface="Century Gothic"/>
                        <a:sym typeface="Century Gothic"/>
                      </a:endParaRPr>
                    </a:p>
                  </a:txBody>
                  <a:tcPr marL="91425" marR="91425" marT="91425" marB="91425"/>
                </a:tc>
                <a:extLst>
                  <a:ext uri="{0D108BD9-81ED-4DB2-BD59-A6C34878D82A}">
                    <a16:rowId xmlns:a16="http://schemas.microsoft.com/office/drawing/2014/main" val="10003"/>
                  </a:ext>
                </a:extLst>
              </a:tr>
              <a:tr h="523325">
                <a:tc>
                  <a:txBody>
                    <a:bodyPr/>
                    <a:lstStyle/>
                    <a:p>
                      <a:pPr marL="0" marR="0" lvl="0" indent="0" algn="ctr" rtl="0">
                        <a:lnSpc>
                          <a:spcPct val="100000"/>
                        </a:lnSpc>
                        <a:spcBef>
                          <a:spcPts val="0"/>
                        </a:spcBef>
                        <a:spcAft>
                          <a:spcPts val="0"/>
                        </a:spcAft>
                        <a:buClr>
                          <a:srgbClr val="000000"/>
                        </a:buClr>
                        <a:buSzPts val="1200"/>
                        <a:buFont typeface="Arial"/>
                        <a:buNone/>
                      </a:pPr>
                      <a:r>
                        <a:rPr lang="en" sz="1000" u="none" strike="noStrike" cap="none">
                          <a:latin typeface="Century Gothic"/>
                          <a:ea typeface="Century Gothic"/>
                          <a:cs typeface="Century Gothic"/>
                          <a:sym typeface="Century Gothic"/>
                        </a:rPr>
                        <a:t>Random Forest - Pruned</a:t>
                      </a:r>
                      <a:endParaRPr sz="1000" u="none" strike="noStrike" cap="none">
                        <a:latin typeface="Century Gothic"/>
                        <a:ea typeface="Century Gothic"/>
                        <a:cs typeface="Century Gothic"/>
                        <a:sym typeface="Century Gothic"/>
                      </a:endParaRPr>
                    </a:p>
                  </a:txBody>
                  <a:tcPr marL="91450" marR="91450" marT="45725" marB="45725" anchor="ctr">
                    <a:lnL w="12700" cap="flat" cmpd="sng">
                      <a:solidFill>
                        <a:schemeClr val="lt1"/>
                      </a:solidFill>
                      <a:prstDash val="solid"/>
                      <a:round/>
                      <a:headEnd type="none" w="sm" len="sm"/>
                      <a:tailEnd type="none" w="sm" len="sm"/>
                    </a:lnL>
                    <a:lnT w="127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EFEFEF"/>
                    </a:solidFill>
                  </a:tcPr>
                </a:tc>
                <a:tc>
                  <a:txBody>
                    <a:bodyPr/>
                    <a:lstStyle/>
                    <a:p>
                      <a:pPr marL="0" marR="0" lvl="0" indent="0" algn="ctr" rtl="0">
                        <a:lnSpc>
                          <a:spcPct val="115000"/>
                        </a:lnSpc>
                        <a:spcBef>
                          <a:spcPts val="0"/>
                        </a:spcBef>
                        <a:spcAft>
                          <a:spcPts val="0"/>
                        </a:spcAft>
                        <a:buClr>
                          <a:srgbClr val="000000"/>
                        </a:buClr>
                        <a:buSzPts val="1400"/>
                        <a:buFont typeface="Arial"/>
                        <a:buNone/>
                      </a:pPr>
                      <a:r>
                        <a:rPr lang="en" sz="1000" u="none" strike="noStrike" cap="none">
                          <a:latin typeface="Century Gothic"/>
                          <a:ea typeface="Century Gothic"/>
                          <a:cs typeface="Century Gothic"/>
                          <a:sym typeface="Century Gothic"/>
                        </a:rPr>
                        <a:t>87.32</a:t>
                      </a:r>
                      <a:endParaRPr sz="1000" u="none" strike="noStrike" cap="none">
                        <a:latin typeface="Century Gothic"/>
                        <a:ea typeface="Century Gothic"/>
                        <a:cs typeface="Century Gothic"/>
                        <a:sym typeface="Century Gothic"/>
                      </a:endParaRPr>
                    </a:p>
                  </a:txBody>
                  <a:tcPr marL="91425" marR="91425" marT="91425" marB="91425"/>
                </a:tc>
                <a:tc>
                  <a:txBody>
                    <a:bodyPr/>
                    <a:lstStyle/>
                    <a:p>
                      <a:pPr marL="0" marR="0" lvl="0" indent="0" algn="ctr" rtl="0">
                        <a:lnSpc>
                          <a:spcPct val="115000"/>
                        </a:lnSpc>
                        <a:spcBef>
                          <a:spcPts val="0"/>
                        </a:spcBef>
                        <a:spcAft>
                          <a:spcPts val="0"/>
                        </a:spcAft>
                        <a:buClr>
                          <a:srgbClr val="000000"/>
                        </a:buClr>
                        <a:buSzPts val="1400"/>
                        <a:buFont typeface="Arial"/>
                        <a:buNone/>
                      </a:pPr>
                      <a:r>
                        <a:rPr lang="en" sz="1000" u="none" strike="noStrike" cap="none">
                          <a:latin typeface="Century Gothic"/>
                          <a:ea typeface="Century Gothic"/>
                          <a:cs typeface="Century Gothic"/>
                          <a:sym typeface="Century Gothic"/>
                        </a:rPr>
                        <a:t>85.04</a:t>
                      </a:r>
                      <a:endParaRPr sz="1000" u="none" strike="noStrike" cap="none">
                        <a:latin typeface="Century Gothic"/>
                        <a:ea typeface="Century Gothic"/>
                        <a:cs typeface="Century Gothic"/>
                        <a:sym typeface="Century Gothic"/>
                      </a:endParaRPr>
                    </a:p>
                  </a:txBody>
                  <a:tcPr marL="91425" marR="91425" marT="91425" marB="91425"/>
                </a:tc>
                <a:tc>
                  <a:txBody>
                    <a:bodyPr/>
                    <a:lstStyle/>
                    <a:p>
                      <a:pPr marL="0" marR="0" lvl="0" indent="0" algn="ctr" rtl="0">
                        <a:lnSpc>
                          <a:spcPct val="115000"/>
                        </a:lnSpc>
                        <a:spcBef>
                          <a:spcPts val="0"/>
                        </a:spcBef>
                        <a:spcAft>
                          <a:spcPts val="0"/>
                        </a:spcAft>
                        <a:buClr>
                          <a:srgbClr val="000000"/>
                        </a:buClr>
                        <a:buSzPts val="1400"/>
                        <a:buFont typeface="Arial"/>
                        <a:buNone/>
                      </a:pPr>
                      <a:r>
                        <a:rPr lang="en" sz="1000" u="none" strike="noStrike" cap="none">
                          <a:latin typeface="Century Gothic"/>
                          <a:ea typeface="Century Gothic"/>
                          <a:cs typeface="Century Gothic"/>
                          <a:sym typeface="Century Gothic"/>
                        </a:rPr>
                        <a:t>69.86</a:t>
                      </a:r>
                      <a:endParaRPr sz="1000" u="none" strike="noStrike" cap="none">
                        <a:latin typeface="Century Gothic"/>
                        <a:ea typeface="Century Gothic"/>
                        <a:cs typeface="Century Gothic"/>
                        <a:sym typeface="Century Gothic"/>
                      </a:endParaRPr>
                    </a:p>
                  </a:txBody>
                  <a:tcPr marL="91425" marR="91425" marT="91425" marB="91425"/>
                </a:tc>
                <a:tc>
                  <a:txBody>
                    <a:bodyPr/>
                    <a:lstStyle/>
                    <a:p>
                      <a:pPr marL="0" marR="0" lvl="0" indent="0" algn="ctr" rtl="0">
                        <a:lnSpc>
                          <a:spcPct val="115000"/>
                        </a:lnSpc>
                        <a:spcBef>
                          <a:spcPts val="0"/>
                        </a:spcBef>
                        <a:spcAft>
                          <a:spcPts val="0"/>
                        </a:spcAft>
                        <a:buClr>
                          <a:srgbClr val="000000"/>
                        </a:buClr>
                        <a:buSzPts val="1400"/>
                        <a:buFont typeface="Arial"/>
                        <a:buNone/>
                      </a:pPr>
                      <a:r>
                        <a:rPr lang="en" sz="1000" u="none" strike="noStrike" cap="none">
                          <a:latin typeface="Century Gothic"/>
                          <a:ea typeface="Century Gothic"/>
                          <a:cs typeface="Century Gothic"/>
                          <a:sym typeface="Century Gothic"/>
                        </a:rPr>
                        <a:t>66.22</a:t>
                      </a:r>
                      <a:endParaRPr sz="1000" u="none" strike="noStrike" cap="none">
                        <a:latin typeface="Century Gothic"/>
                        <a:ea typeface="Century Gothic"/>
                        <a:cs typeface="Century Gothic"/>
                        <a:sym typeface="Century Gothic"/>
                      </a:endParaRPr>
                    </a:p>
                  </a:txBody>
                  <a:tcPr marL="91425" marR="91425" marT="91425" marB="91425"/>
                </a:tc>
                <a:tc>
                  <a:txBody>
                    <a:bodyPr/>
                    <a:lstStyle/>
                    <a:p>
                      <a:pPr marL="0" marR="0" lvl="0" indent="0" algn="ctr" rtl="0">
                        <a:lnSpc>
                          <a:spcPct val="115000"/>
                        </a:lnSpc>
                        <a:spcBef>
                          <a:spcPts val="0"/>
                        </a:spcBef>
                        <a:spcAft>
                          <a:spcPts val="0"/>
                        </a:spcAft>
                        <a:buClr>
                          <a:srgbClr val="000000"/>
                        </a:buClr>
                        <a:buSzPts val="1400"/>
                        <a:buFont typeface="Arial"/>
                        <a:buNone/>
                      </a:pPr>
                      <a:r>
                        <a:rPr lang="en" sz="1000" u="none" strike="noStrike" cap="none">
                          <a:latin typeface="Century Gothic"/>
                          <a:ea typeface="Century Gothic"/>
                          <a:cs typeface="Century Gothic"/>
                          <a:sym typeface="Century Gothic"/>
                        </a:rPr>
                        <a:t>89.09</a:t>
                      </a:r>
                      <a:endParaRPr sz="1000" u="none" strike="noStrike" cap="none">
                        <a:latin typeface="Century Gothic"/>
                        <a:ea typeface="Century Gothic"/>
                        <a:cs typeface="Century Gothic"/>
                        <a:sym typeface="Century Gothic"/>
                      </a:endParaRPr>
                    </a:p>
                  </a:txBody>
                  <a:tcPr marL="91425" marR="91425" marT="91425" marB="91425"/>
                </a:tc>
                <a:tc>
                  <a:txBody>
                    <a:bodyPr/>
                    <a:lstStyle/>
                    <a:p>
                      <a:pPr marL="0" marR="0" lvl="0" indent="0" algn="ctr" rtl="0">
                        <a:lnSpc>
                          <a:spcPct val="115000"/>
                        </a:lnSpc>
                        <a:spcBef>
                          <a:spcPts val="0"/>
                        </a:spcBef>
                        <a:spcAft>
                          <a:spcPts val="0"/>
                        </a:spcAft>
                        <a:buClr>
                          <a:srgbClr val="000000"/>
                        </a:buClr>
                        <a:buSzPts val="1400"/>
                        <a:buFont typeface="Arial"/>
                        <a:buNone/>
                      </a:pPr>
                      <a:r>
                        <a:rPr lang="en" sz="1000" u="none" strike="noStrike" cap="none">
                          <a:latin typeface="Century Gothic"/>
                          <a:ea typeface="Century Gothic"/>
                          <a:cs typeface="Century Gothic"/>
                          <a:sym typeface="Century Gothic"/>
                        </a:rPr>
                        <a:t>84.77</a:t>
                      </a:r>
                      <a:endParaRPr sz="1000" u="none" strike="noStrike" cap="none">
                        <a:latin typeface="Century Gothic"/>
                        <a:ea typeface="Century Gothic"/>
                        <a:cs typeface="Century Gothic"/>
                        <a:sym typeface="Century Gothic"/>
                      </a:endParaRPr>
                    </a:p>
                  </a:txBody>
                  <a:tcPr marL="91425" marR="91425" marT="91425" marB="91425"/>
                </a:tc>
                <a:extLst>
                  <a:ext uri="{0D108BD9-81ED-4DB2-BD59-A6C34878D82A}">
                    <a16:rowId xmlns:a16="http://schemas.microsoft.com/office/drawing/2014/main" val="10004"/>
                  </a:ext>
                </a:extLst>
              </a:tr>
            </a:tbl>
          </a:graphicData>
        </a:graphic>
      </p:graphicFrame>
      <p:sp>
        <p:nvSpPr>
          <p:cNvPr id="371" name="Google Shape;371;g15886a1dc9e_0_403"/>
          <p:cNvSpPr txBox="1"/>
          <p:nvPr/>
        </p:nvSpPr>
        <p:spPr>
          <a:xfrm>
            <a:off x="202550" y="289279"/>
            <a:ext cx="8520600" cy="572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200"/>
              <a:buFont typeface="Arial"/>
              <a:buNone/>
            </a:pPr>
            <a:r>
              <a:rPr lang="en" sz="2200" b="1" i="0" u="none" strike="noStrike" cap="none">
                <a:solidFill>
                  <a:schemeClr val="lt2"/>
                </a:solidFill>
                <a:latin typeface="Century Gothic"/>
                <a:ea typeface="Century Gothic"/>
                <a:cs typeface="Century Gothic"/>
                <a:sym typeface="Century Gothic"/>
              </a:rPr>
              <a:t>Model Performance Summary</a:t>
            </a:r>
            <a:endParaRPr sz="2200" b="1" i="0" u="none" strike="noStrike" cap="none">
              <a:solidFill>
                <a:schemeClr val="lt2"/>
              </a:solidFill>
              <a:latin typeface="Century Gothic"/>
              <a:ea typeface="Century Gothic"/>
              <a:cs typeface="Century Gothic"/>
              <a:sym typeface="Century Gothic"/>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75"/>
        <p:cNvGrpSpPr/>
        <p:nvPr/>
      </p:nvGrpSpPr>
      <p:grpSpPr>
        <a:xfrm>
          <a:off x="0" y="0"/>
          <a:ext cx="0" cy="0"/>
          <a:chOff x="0" y="0"/>
          <a:chExt cx="0" cy="0"/>
        </a:xfrm>
      </p:grpSpPr>
      <p:sp>
        <p:nvSpPr>
          <p:cNvPr id="376" name="Google Shape;376;g244c62e8fd3_0_10"/>
          <p:cNvSpPr txBox="1">
            <a:spLocks noGrp="1"/>
          </p:cNvSpPr>
          <p:nvPr>
            <p:ph type="title"/>
          </p:nvPr>
        </p:nvSpPr>
        <p:spPr>
          <a:xfrm>
            <a:off x="202550" y="289279"/>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200"/>
              <a:buNone/>
            </a:pPr>
            <a:r>
              <a:rPr lang="en">
                <a:solidFill>
                  <a:schemeClr val="lt2"/>
                </a:solidFill>
                <a:latin typeface="Century Gothic"/>
                <a:ea typeface="Century Gothic"/>
                <a:cs typeface="Century Gothic"/>
                <a:sym typeface="Century Gothic"/>
              </a:rPr>
              <a:t>Conclusions and Recommendations</a:t>
            </a:r>
            <a:endParaRPr>
              <a:solidFill>
                <a:schemeClr val="lt2"/>
              </a:solidFill>
              <a:latin typeface="Century Gothic"/>
              <a:ea typeface="Century Gothic"/>
              <a:cs typeface="Century Gothic"/>
              <a:sym typeface="Century Gothic"/>
            </a:endParaRPr>
          </a:p>
        </p:txBody>
      </p:sp>
      <p:sp>
        <p:nvSpPr>
          <p:cNvPr id="377" name="Google Shape;377;g244c62e8fd3_0_10"/>
          <p:cNvSpPr txBox="1">
            <a:spLocks noGrp="1"/>
          </p:cNvSpPr>
          <p:nvPr>
            <p:ph type="body" idx="1"/>
          </p:nvPr>
        </p:nvSpPr>
        <p:spPr>
          <a:xfrm>
            <a:off x="202550" y="861975"/>
            <a:ext cx="8629800" cy="3698931"/>
          </a:xfrm>
          <a:prstGeom prst="rect">
            <a:avLst/>
          </a:prstGeom>
          <a:noFill/>
          <a:ln>
            <a:noFill/>
          </a:ln>
        </p:spPr>
        <p:txBody>
          <a:bodyPr spcFirstLastPara="1" wrap="square" lIns="91425" tIns="91425" rIns="91425" bIns="91425" anchor="t" anchorCtr="0">
            <a:spAutoFit/>
          </a:bodyPr>
          <a:lstStyle/>
          <a:p>
            <a:pPr marL="457200" lvl="0" indent="-317500" algn="l" rtl="0">
              <a:lnSpc>
                <a:spcPct val="100000"/>
              </a:lnSpc>
              <a:spcAft>
                <a:spcPts val="0"/>
              </a:spcAft>
              <a:buClr>
                <a:schemeClr val="dk1"/>
              </a:buClr>
              <a:buSzPts val="1400"/>
              <a:buFont typeface="Century Gothic"/>
              <a:buChar char="●"/>
            </a:pPr>
            <a:r>
              <a:rPr lang="en" sz="1400">
                <a:solidFill>
                  <a:schemeClr val="dk1"/>
                </a:solidFill>
                <a:latin typeface="Century Gothic"/>
                <a:ea typeface="Century Gothic"/>
                <a:cs typeface="Century Gothic"/>
                <a:sym typeface="Century Gothic"/>
              </a:rPr>
              <a:t>Please mention actionable insights &amp; recommendations</a:t>
            </a:r>
          </a:p>
          <a:p>
            <a:pPr lvl="1" indent="-317500">
              <a:lnSpc>
                <a:spcPct val="100000"/>
              </a:lnSpc>
              <a:spcBef>
                <a:spcPts val="0"/>
              </a:spcBef>
              <a:buClr>
                <a:schemeClr val="dk1"/>
              </a:buClr>
              <a:buSzPts val="1400"/>
              <a:buFont typeface="Century Gothic"/>
              <a:buChar char="●"/>
            </a:pPr>
            <a:r>
              <a:rPr lang="en" sz="1200">
                <a:solidFill>
                  <a:schemeClr val="dk1"/>
                </a:solidFill>
                <a:latin typeface="Century Gothic"/>
                <a:ea typeface="Century Gothic"/>
                <a:cs typeface="Century Gothic"/>
                <a:sym typeface="Century Gothic"/>
              </a:rPr>
              <a:t>From the data, the Client should utilize the Pruned Random Forest to aggregate its data into understanding the factors that lead to a Cancellation</a:t>
            </a:r>
          </a:p>
          <a:p>
            <a:pPr lvl="1" indent="-317500">
              <a:lnSpc>
                <a:spcPct val="100000"/>
              </a:lnSpc>
              <a:spcBef>
                <a:spcPts val="0"/>
              </a:spcBef>
              <a:buClr>
                <a:schemeClr val="dk1"/>
              </a:buClr>
              <a:buSzPts val="1400"/>
              <a:buFont typeface="Century Gothic"/>
              <a:buChar char="●"/>
            </a:pPr>
            <a:r>
              <a:rPr lang="en" sz="1200">
                <a:solidFill>
                  <a:schemeClr val="dk1"/>
                </a:solidFill>
                <a:latin typeface="Century Gothic"/>
                <a:ea typeface="Century Gothic"/>
                <a:cs typeface="Century Gothic"/>
                <a:sym typeface="Century Gothic"/>
              </a:rPr>
              <a:t>The client should understand how other variables such as Special Requests and Meal Plans can improve the number of Arrivals – this would especially be helpful in the Summer when the Cancellations are highest, but the number of Arrivals is around the average</a:t>
            </a:r>
            <a:endParaRPr sz="1200">
              <a:solidFill>
                <a:schemeClr val="dk1"/>
              </a:solidFill>
              <a:latin typeface="Century Gothic"/>
              <a:ea typeface="Century Gothic"/>
              <a:cs typeface="Century Gothic"/>
              <a:sym typeface="Century Gothic"/>
            </a:endParaRPr>
          </a:p>
          <a:p>
            <a:pPr marL="457200" lvl="0" indent="-317500" algn="l" rtl="0">
              <a:lnSpc>
                <a:spcPct val="115000"/>
              </a:lnSpc>
              <a:spcBef>
                <a:spcPts val="1000"/>
              </a:spcBef>
              <a:spcAft>
                <a:spcPts val="0"/>
              </a:spcAft>
              <a:buClr>
                <a:schemeClr val="dk1"/>
              </a:buClr>
              <a:buSzPts val="1400"/>
              <a:buFont typeface="Century Gothic"/>
              <a:buChar char="●"/>
            </a:pPr>
            <a:r>
              <a:rPr lang="en" sz="1400">
                <a:solidFill>
                  <a:schemeClr val="dk1"/>
                </a:solidFill>
                <a:latin typeface="Century Gothic"/>
                <a:ea typeface="Century Gothic"/>
                <a:cs typeface="Century Gothic"/>
                <a:sym typeface="Century Gothic"/>
              </a:rPr>
              <a:t>Below are some useful pointers that can guide you :</a:t>
            </a:r>
            <a:endParaRPr sz="1400">
              <a:solidFill>
                <a:schemeClr val="dk1"/>
              </a:solidFill>
              <a:latin typeface="Century Gothic"/>
              <a:ea typeface="Century Gothic"/>
              <a:cs typeface="Century Gothic"/>
              <a:sym typeface="Century Gothic"/>
            </a:endParaRPr>
          </a:p>
          <a:p>
            <a:pPr marL="914400" lvl="1" indent="-317500" algn="l" rtl="0">
              <a:lnSpc>
                <a:spcPct val="115000"/>
              </a:lnSpc>
              <a:spcBef>
                <a:spcPts val="1000"/>
              </a:spcBef>
              <a:spcAft>
                <a:spcPts val="0"/>
              </a:spcAft>
              <a:buClr>
                <a:schemeClr val="dk1"/>
              </a:buClr>
              <a:buSzPts val="1400"/>
              <a:buFont typeface="Century Gothic"/>
              <a:buChar char="○"/>
            </a:pPr>
            <a:r>
              <a:rPr lang="en" sz="1400">
                <a:solidFill>
                  <a:schemeClr val="dk1"/>
                </a:solidFill>
                <a:latin typeface="Century Gothic"/>
                <a:ea typeface="Century Gothic"/>
                <a:cs typeface="Century Gothic"/>
                <a:sym typeface="Century Gothic"/>
              </a:rPr>
              <a:t>Identify the correlation between the Number of Adults and Avg. Price per Night to see if Revenue could rise in that segment</a:t>
            </a:r>
          </a:p>
          <a:p>
            <a:pPr marL="914400" lvl="1" indent="-317500" algn="l" rtl="0">
              <a:lnSpc>
                <a:spcPct val="115000"/>
              </a:lnSpc>
              <a:spcBef>
                <a:spcPts val="1000"/>
              </a:spcBef>
              <a:spcAft>
                <a:spcPts val="0"/>
              </a:spcAft>
              <a:buClr>
                <a:schemeClr val="dk1"/>
              </a:buClr>
              <a:buSzPts val="1400"/>
              <a:buFont typeface="Century Gothic"/>
              <a:buChar char="○"/>
            </a:pPr>
            <a:r>
              <a:rPr lang="en" sz="1400">
                <a:solidFill>
                  <a:schemeClr val="dk1"/>
                </a:solidFill>
                <a:latin typeface="Century Gothic"/>
                <a:ea typeface="Century Gothic"/>
                <a:cs typeface="Century Gothic"/>
                <a:sym typeface="Century Gothic"/>
              </a:rPr>
              <a:t>Focus on improving the Arrivals from Online bookings </a:t>
            </a:r>
          </a:p>
          <a:p>
            <a:pPr marL="914400" lvl="1" indent="-317500" algn="l" rtl="0">
              <a:lnSpc>
                <a:spcPct val="115000"/>
              </a:lnSpc>
              <a:spcBef>
                <a:spcPts val="1000"/>
              </a:spcBef>
              <a:spcAft>
                <a:spcPts val="0"/>
              </a:spcAft>
              <a:buClr>
                <a:schemeClr val="dk1"/>
              </a:buClr>
              <a:buSzPts val="1400"/>
              <a:buFont typeface="Century Gothic"/>
              <a:buChar char="○"/>
            </a:pPr>
            <a:r>
              <a:rPr lang="en" sz="1400">
                <a:solidFill>
                  <a:schemeClr val="dk1"/>
                </a:solidFill>
                <a:latin typeface="Century Gothic"/>
                <a:ea typeface="Century Gothic"/>
                <a:cs typeface="Century Gothic"/>
                <a:sym typeface="Century Gothic"/>
              </a:rPr>
              <a:t>Customer Retention is critical and a glaring flaw since 98% of our Arrivals are new </a:t>
            </a:r>
          </a:p>
          <a:p>
            <a:pPr marL="914400" lvl="1" indent="-317500" algn="l" rtl="0">
              <a:lnSpc>
                <a:spcPct val="115000"/>
              </a:lnSpc>
              <a:spcBef>
                <a:spcPts val="1000"/>
              </a:spcBef>
              <a:spcAft>
                <a:spcPts val="0"/>
              </a:spcAft>
              <a:buClr>
                <a:schemeClr val="dk1"/>
              </a:buClr>
              <a:buSzPts val="1400"/>
              <a:buFont typeface="Century Gothic"/>
              <a:buChar char="○"/>
            </a:pPr>
            <a:r>
              <a:rPr lang="en" sz="1400">
                <a:solidFill>
                  <a:schemeClr val="dk1"/>
                </a:solidFill>
                <a:latin typeface="Century Gothic"/>
                <a:ea typeface="Century Gothic"/>
                <a:cs typeface="Century Gothic"/>
                <a:sym typeface="Century Gothic"/>
              </a:rPr>
              <a:t>Maximize Lead Time and Special Requests – the longer the Lead Time and more Special Requests, the less likely a Cancellation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81"/>
        <p:cNvGrpSpPr/>
        <p:nvPr/>
      </p:nvGrpSpPr>
      <p:grpSpPr>
        <a:xfrm>
          <a:off x="0" y="0"/>
          <a:ext cx="0" cy="0"/>
          <a:chOff x="0" y="0"/>
          <a:chExt cx="0" cy="0"/>
        </a:xfrm>
      </p:grpSpPr>
      <p:sp>
        <p:nvSpPr>
          <p:cNvPr id="382" name="Google Shape;382;g10e9006cb6c_1_20"/>
          <p:cNvSpPr txBox="1">
            <a:spLocks noGrp="1"/>
          </p:cNvSpPr>
          <p:nvPr>
            <p:ph type="ctrTitle"/>
          </p:nvPr>
        </p:nvSpPr>
        <p:spPr>
          <a:xfrm>
            <a:off x="0" y="2820425"/>
            <a:ext cx="9144000" cy="581700"/>
          </a:xfrm>
          <a:prstGeom prst="rect">
            <a:avLst/>
          </a:prstGeom>
          <a:solidFill>
            <a:schemeClr val="lt2"/>
          </a:solid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4800"/>
              <a:buNone/>
            </a:pPr>
            <a:r>
              <a:rPr lang="en" sz="3300">
                <a:solidFill>
                  <a:schemeClr val="lt1"/>
                </a:solidFill>
                <a:latin typeface="Century Gothic"/>
                <a:ea typeface="Century Gothic"/>
                <a:cs typeface="Century Gothic"/>
                <a:sym typeface="Century Gothic"/>
              </a:rPr>
              <a:t>APPENDIX</a:t>
            </a:r>
            <a:endParaRPr sz="3300">
              <a:solidFill>
                <a:schemeClr val="lt1"/>
              </a:solidFill>
              <a:latin typeface="Century Gothic"/>
              <a:ea typeface="Century Gothic"/>
              <a:cs typeface="Century Gothic"/>
              <a:sym typeface="Century Gothic"/>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92"/>
        <p:cNvGrpSpPr/>
        <p:nvPr/>
      </p:nvGrpSpPr>
      <p:grpSpPr>
        <a:xfrm>
          <a:off x="0" y="0"/>
          <a:ext cx="0" cy="0"/>
          <a:chOff x="0" y="0"/>
          <a:chExt cx="0" cy="0"/>
        </a:xfrm>
      </p:grpSpPr>
      <p:sp>
        <p:nvSpPr>
          <p:cNvPr id="393" name="Google Shape;393;g244d23124c0_1_99"/>
          <p:cNvSpPr txBox="1">
            <a:spLocks noGrp="1"/>
          </p:cNvSpPr>
          <p:nvPr>
            <p:ph type="title"/>
          </p:nvPr>
        </p:nvSpPr>
        <p:spPr>
          <a:xfrm>
            <a:off x="202550" y="289279"/>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200"/>
              <a:buNone/>
            </a:pPr>
            <a:r>
              <a:rPr lang="en">
                <a:solidFill>
                  <a:schemeClr val="lt2"/>
                </a:solidFill>
                <a:latin typeface="Century Gothic"/>
                <a:ea typeface="Century Gothic"/>
                <a:cs typeface="Century Gothic"/>
                <a:sym typeface="Century Gothic"/>
              </a:rPr>
              <a:t>Slide Header</a:t>
            </a:r>
            <a:endParaRPr>
              <a:solidFill>
                <a:schemeClr val="lt2"/>
              </a:solidFill>
              <a:latin typeface="Century Gothic"/>
              <a:ea typeface="Century Gothic"/>
              <a:cs typeface="Century Gothic"/>
              <a:sym typeface="Century Gothic"/>
            </a:endParaRPr>
          </a:p>
        </p:txBody>
      </p:sp>
      <p:sp>
        <p:nvSpPr>
          <p:cNvPr id="394" name="Google Shape;394;g244d23124c0_1_99"/>
          <p:cNvSpPr txBox="1">
            <a:spLocks noGrp="1"/>
          </p:cNvSpPr>
          <p:nvPr>
            <p:ph type="body" idx="1"/>
          </p:nvPr>
        </p:nvSpPr>
        <p:spPr>
          <a:xfrm>
            <a:off x="202550" y="861975"/>
            <a:ext cx="8629800" cy="3706800"/>
          </a:xfrm>
          <a:prstGeom prst="rect">
            <a:avLst/>
          </a:prstGeom>
          <a:noFill/>
          <a:ln>
            <a:noFill/>
          </a:ln>
        </p:spPr>
        <p:txBody>
          <a:bodyPr spcFirstLastPara="1" wrap="square" lIns="91425" tIns="91425" rIns="91425" bIns="91425" anchor="t" anchorCtr="0">
            <a:noAutofit/>
          </a:bodyPr>
          <a:lstStyle/>
          <a:p>
            <a:pPr marL="457200" lvl="0" indent="-317500" algn="l" rtl="0">
              <a:lnSpc>
                <a:spcPct val="115000"/>
              </a:lnSpc>
              <a:spcBef>
                <a:spcPts val="1000"/>
              </a:spcBef>
              <a:spcAft>
                <a:spcPts val="1000"/>
              </a:spcAft>
              <a:buClr>
                <a:schemeClr val="dk1"/>
              </a:buClr>
              <a:buSzPts val="1400"/>
              <a:buFont typeface="Century Gothic"/>
              <a:buChar char="●"/>
            </a:pPr>
            <a:r>
              <a:rPr lang="en" sz="1400">
                <a:solidFill>
                  <a:schemeClr val="dk1"/>
                </a:solidFill>
                <a:latin typeface="Century Gothic"/>
                <a:ea typeface="Century Gothic"/>
                <a:cs typeface="Century Gothic"/>
                <a:sym typeface="Century Gothic"/>
              </a:rPr>
              <a:t>Please add any other pointers (if needed)</a:t>
            </a:r>
            <a:endParaRPr sz="1400">
              <a:solidFill>
                <a:schemeClr val="dk1"/>
              </a:solidFill>
              <a:latin typeface="Century Gothic"/>
              <a:ea typeface="Century Gothic"/>
              <a:cs typeface="Century Gothic"/>
              <a:sym typeface="Century Gothic"/>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00"/>
        <p:cNvGrpSpPr/>
        <p:nvPr/>
      </p:nvGrpSpPr>
      <p:grpSpPr>
        <a:xfrm>
          <a:off x="0" y="0"/>
          <a:ext cx="0" cy="0"/>
          <a:chOff x="0" y="0"/>
          <a:chExt cx="0" cy="0"/>
        </a:xfrm>
      </p:grpSpPr>
      <p:sp>
        <p:nvSpPr>
          <p:cNvPr id="401" name="Google Shape;401;g10ee00f67ea_0_55"/>
          <p:cNvSpPr txBox="1">
            <a:spLocks noGrp="1"/>
          </p:cNvSpPr>
          <p:nvPr>
            <p:ph type="title"/>
          </p:nvPr>
        </p:nvSpPr>
        <p:spPr>
          <a:xfrm>
            <a:off x="70129" y="6703219"/>
            <a:ext cx="15008700" cy="697800"/>
          </a:xfrm>
          <a:prstGeom prst="rect">
            <a:avLst/>
          </a:prstGeom>
          <a:noFill/>
          <a:ln>
            <a:noFill/>
          </a:ln>
        </p:spPr>
        <p:txBody>
          <a:bodyPr spcFirstLastPara="1" wrap="square" lIns="0" tIns="12850" rIns="0" bIns="0" anchor="t" anchorCtr="0">
            <a:noAutofit/>
          </a:bodyPr>
          <a:lstStyle/>
          <a:p>
            <a:pPr marL="0" lvl="0" indent="0" algn="l" rtl="0">
              <a:lnSpc>
                <a:spcPct val="100000"/>
              </a:lnSpc>
              <a:spcBef>
                <a:spcPts val="0"/>
              </a:spcBef>
              <a:spcAft>
                <a:spcPts val="0"/>
              </a:spcAft>
              <a:buSzPts val="2200"/>
              <a:buNone/>
            </a:pPr>
            <a:endParaRPr/>
          </a:p>
        </p:txBody>
      </p:sp>
      <p:sp>
        <p:nvSpPr>
          <p:cNvPr id="402" name="Google Shape;402;g10ee00f67ea_0_55"/>
          <p:cNvSpPr txBox="1">
            <a:spLocks noGrp="1"/>
          </p:cNvSpPr>
          <p:nvPr>
            <p:ph type="sldNum" idx="4294967295"/>
          </p:nvPr>
        </p:nvSpPr>
        <p:spPr>
          <a:xfrm>
            <a:off x="8556784" y="4749851"/>
            <a:ext cx="548700" cy="393600"/>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800"/>
              <a:buNone/>
            </a:pPr>
            <a:fld id="{00000000-1234-1234-1234-123412341234}" type="slidenum">
              <a:rPr lang="en"/>
              <a:t>29</a:t>
            </a:fld>
            <a:endParaRPr/>
          </a:p>
        </p:txBody>
      </p:sp>
    </p:spTree>
  </p:cSld>
  <p:clrMapOvr>
    <a:masterClrMapping/>
  </p:clrMapOvr>
</p:sld>
</file>

<file path=ppt/theme/theme1.xml><?xml version="1.0" encoding="utf-8"?>
<a:theme xmlns:a="http://schemas.openxmlformats.org/drawingml/2006/main" name="Just Logo">
  <a:themeElements>
    <a:clrScheme name="Simple Light">
      <a:dk1>
        <a:srgbClr val="222222"/>
      </a:dk1>
      <a:lt1>
        <a:srgbClr val="FFFFFF"/>
      </a:lt1>
      <a:dk2>
        <a:srgbClr val="222222"/>
      </a:dk2>
      <a:lt2>
        <a:srgbClr val="0E39A9"/>
      </a:lt2>
      <a:accent1>
        <a:srgbClr val="FFAB40"/>
      </a:accent1>
      <a:accent2>
        <a:srgbClr val="6F4294"/>
      </a:accent2>
      <a:accent3>
        <a:srgbClr val="FFA000"/>
      </a:accent3>
      <a:accent4>
        <a:srgbClr val="FFAB40"/>
      </a:accent4>
      <a:accent5>
        <a:srgbClr val="FFDF00"/>
      </a:accent5>
      <a:accent6>
        <a:srgbClr val="1974D5"/>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Just Logo">
  <a:themeElements>
    <a:clrScheme name="Simple Light">
      <a:dk1>
        <a:srgbClr val="222222"/>
      </a:dk1>
      <a:lt1>
        <a:srgbClr val="FFFFFF"/>
      </a:lt1>
      <a:dk2>
        <a:srgbClr val="222222"/>
      </a:dk2>
      <a:lt2>
        <a:srgbClr val="0E39A9"/>
      </a:lt2>
      <a:accent1>
        <a:srgbClr val="FFAB40"/>
      </a:accent1>
      <a:accent2>
        <a:srgbClr val="6F4294"/>
      </a:accent2>
      <a:accent3>
        <a:srgbClr val="FFA000"/>
      </a:accent3>
      <a:accent4>
        <a:srgbClr val="FFAB40"/>
      </a:accent4>
      <a:accent5>
        <a:srgbClr val="FFDF00"/>
      </a:accent5>
      <a:accent6>
        <a:srgbClr val="1974D5"/>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Just Logo">
  <a:themeElements>
    <a:clrScheme name="Simple Light">
      <a:dk1>
        <a:srgbClr val="222222"/>
      </a:dk1>
      <a:lt1>
        <a:srgbClr val="FFFFFF"/>
      </a:lt1>
      <a:dk2>
        <a:srgbClr val="222222"/>
      </a:dk2>
      <a:lt2>
        <a:srgbClr val="0E39A9"/>
      </a:lt2>
      <a:accent1>
        <a:srgbClr val="FFAB40"/>
      </a:accent1>
      <a:accent2>
        <a:srgbClr val="6F4294"/>
      </a:accent2>
      <a:accent3>
        <a:srgbClr val="FFA000"/>
      </a:accent3>
      <a:accent4>
        <a:srgbClr val="FFAB40"/>
      </a:accent4>
      <a:accent5>
        <a:srgbClr val="FFDF00"/>
      </a:accent5>
      <a:accent6>
        <a:srgbClr val="1974D5"/>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Just Logo">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(16:9)</PresentationFormat>
  <Slides>29</Slides>
  <Notes>29</Notes>
  <HiddenSlides>0</HiddenSlides>
  <ScaleCrop>false</ScaleCrop>
  <HeadingPairs>
    <vt:vector size="4" baseType="variant">
      <vt:variant>
        <vt:lpstr>Theme</vt:lpstr>
      </vt:variant>
      <vt:variant>
        <vt:i4>4</vt:i4>
      </vt:variant>
      <vt:variant>
        <vt:lpstr>Slide Titles</vt:lpstr>
      </vt:variant>
      <vt:variant>
        <vt:i4>29</vt:i4>
      </vt:variant>
    </vt:vector>
  </HeadingPairs>
  <TitlesOfParts>
    <vt:vector size="33" baseType="lpstr">
      <vt:lpstr>Just Logo</vt:lpstr>
      <vt:lpstr>Just Logo</vt:lpstr>
      <vt:lpstr>Just Logo</vt:lpstr>
      <vt:lpstr>Just Logo</vt:lpstr>
      <vt:lpstr>Hotel Booking Cancellation Prediction</vt:lpstr>
      <vt:lpstr>Contents / Agenda</vt:lpstr>
      <vt:lpstr>Data Dictionary</vt:lpstr>
      <vt:lpstr>Data Dictionary</vt:lpstr>
      <vt:lpstr>How to use this deck?</vt:lpstr>
      <vt:lpstr>Business Problem Overview and Solution Approach</vt:lpstr>
      <vt:lpstr>PowerPoint Presentation</vt:lpstr>
      <vt:lpstr>PowerPoint Presentation</vt:lpstr>
      <vt:lpstr>PowerPoint Presentation</vt:lpstr>
      <vt:lpstr>PowerPoint Presentation</vt:lpstr>
      <vt:lpstr>PowerPoint Presentation</vt:lpstr>
      <vt:lpstr>Results EDA - Univariate Analysis</vt:lpstr>
      <vt:lpstr>PowerPoint Presentation</vt:lpstr>
      <vt:lpstr>PowerPoint Presentation</vt:lpstr>
      <vt:lpstr>PowerPoint Presentation</vt:lpstr>
      <vt:lpstr>PowerPoint Presentation</vt:lpstr>
      <vt:lpstr>Results EDA - Bivariate Analysis</vt:lpstr>
      <vt:lpstr>Model Performance Evaluation Decision Tree</vt:lpstr>
      <vt:lpstr>Model Performance Evaluation Decision Tree</vt:lpstr>
      <vt:lpstr>Model Performance Evaluation Pruned Decision Tree</vt:lpstr>
      <vt:lpstr>Model Performance Evaluation Random Forest</vt:lpstr>
      <vt:lpstr>Model Performance Evaluation Random Forest</vt:lpstr>
      <vt:lpstr>Model Performance Evaluation Pruned Random Forest</vt:lpstr>
      <vt:lpstr>Model Performance Evaluation Pruned Random Forest</vt:lpstr>
      <vt:lpstr>PowerPoint Presentation</vt:lpstr>
      <vt:lpstr>Conclusions and Recommendations</vt:lpstr>
      <vt:lpstr>APPENDIX</vt:lpstr>
      <vt:lpstr>Slide Header</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Hotel Booking Cancellation Prediction</dc:title>
  <dc:creator>Ajit Dixit</dc:creator>
  <cp:revision>1</cp:revision>
  <dcterms:modified xsi:type="dcterms:W3CDTF">2025-01-30T23:59:31Z</dcterms:modified>
</cp:coreProperties>
</file>